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5"/>
  </p:notesMasterIdLst>
  <p:handoutMasterIdLst>
    <p:handoutMasterId r:id="rId26"/>
  </p:handoutMasterIdLst>
  <p:sldIdLst>
    <p:sldId id="2076138457" r:id="rId5"/>
    <p:sldId id="2076137676" r:id="rId6"/>
    <p:sldId id="8308" r:id="rId7"/>
    <p:sldId id="2076138585" r:id="rId8"/>
    <p:sldId id="2076138579" r:id="rId9"/>
    <p:sldId id="2076138468" r:id="rId10"/>
    <p:sldId id="2076138574" r:id="rId11"/>
    <p:sldId id="2076138578" r:id="rId12"/>
    <p:sldId id="2076137675" r:id="rId13"/>
    <p:sldId id="2076138571" r:id="rId14"/>
    <p:sldId id="2076138572" r:id="rId15"/>
    <p:sldId id="2076138580" r:id="rId16"/>
    <p:sldId id="2076138577" r:id="rId17"/>
    <p:sldId id="2076138581" r:id="rId18"/>
    <p:sldId id="2076138582" r:id="rId19"/>
    <p:sldId id="2076138555" r:id="rId20"/>
    <p:sldId id="2076138575" r:id="rId21"/>
    <p:sldId id="2076138587" r:id="rId22"/>
    <p:sldId id="2076138583" r:id="rId23"/>
    <p:sldId id="2076138366"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57"/>
            <p14:sldId id="2076137676"/>
            <p14:sldId id="8308"/>
            <p14:sldId id="2076138585"/>
            <p14:sldId id="2076138579"/>
            <p14:sldId id="2076138468"/>
            <p14:sldId id="2076138574"/>
            <p14:sldId id="2076138578"/>
            <p14:sldId id="2076137675"/>
            <p14:sldId id="2076138571"/>
            <p14:sldId id="2076138572"/>
            <p14:sldId id="2076138580"/>
            <p14:sldId id="2076138577"/>
            <p14:sldId id="2076138581"/>
            <p14:sldId id="2076138582"/>
            <p14:sldId id="2076138555"/>
            <p14:sldId id="2076138575"/>
            <p14:sldId id="2076138587"/>
            <p14:sldId id="2076138583"/>
            <p14:sldId id="2076138366"/>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D5610A-DBA6-31DC-8F38-50D83605434D}" name="Tarek Dawoud" initials="TD" userId="S::tarekd@microsoft.com::0be475db-7c28-45a9-afde-b39a913309d4" providerId="AD"/>
  <p188:author id="{5972EE43-0FEA-AE79-F54C-EE5A14383CB7}" name="Swetha Rai" initials="SR" userId="S::swethar@microsoft.com::df9d50c4-83a0-413d-a74a-caca328a971b" providerId="AD"/>
  <p188:author id="{D9758480-FE66-8D75-5B31-65170EB6130B}" name="Ravi Vennapusa" initials="RV" userId="S::ravenn@microsoft.com::7df4ad5e-6237-4dea-a08a-1a7413ab1f3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0E3294-B1E8-4038-8FE0-6465716C47D5}" v="47" dt="2023-03-22T20:31:45.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672" autoAdjust="0"/>
  </p:normalViewPr>
  <p:slideViewPr>
    <p:cSldViewPr snapToGrid="0">
      <p:cViewPr varScale="1">
        <p:scale>
          <a:sx n="67" d="100"/>
          <a:sy n="67" d="100"/>
        </p:scale>
        <p:origin x="2238" y="84"/>
      </p:cViewPr>
      <p:guideLst>
        <p:guide orient="horz" pos="64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ity Shelbourne" userId="78bc1a05-ad83-40d9-ad4d-eb30e4913ef5" providerId="ADAL" clId="{BA0E3294-B1E8-4038-8FE0-6465716C47D5}"/>
    <pc:docChg chg="undo redo custSel addSld delSld modSld sldOrd modSection">
      <pc:chgData name="Charity Shelbourne" userId="78bc1a05-ad83-40d9-ad4d-eb30e4913ef5" providerId="ADAL" clId="{BA0E3294-B1E8-4038-8FE0-6465716C47D5}" dt="2023-03-24T14:58:27.691" v="7989" actId="6549"/>
      <pc:docMkLst>
        <pc:docMk/>
      </pc:docMkLst>
      <pc:sldChg chg="del">
        <pc:chgData name="Charity Shelbourne" userId="78bc1a05-ad83-40d9-ad4d-eb30e4913ef5" providerId="ADAL" clId="{BA0E3294-B1E8-4038-8FE0-6465716C47D5}" dt="2023-03-10T18:54:58.444" v="493" actId="47"/>
        <pc:sldMkLst>
          <pc:docMk/>
          <pc:sldMk cId="4061892526" sldId="1844"/>
        </pc:sldMkLst>
      </pc:sldChg>
      <pc:sldChg chg="addSp modSp mod modNotesTx">
        <pc:chgData name="Charity Shelbourne" userId="78bc1a05-ad83-40d9-ad4d-eb30e4913ef5" providerId="ADAL" clId="{BA0E3294-B1E8-4038-8FE0-6465716C47D5}" dt="2023-03-24T14:57:20.633" v="7973" actId="6549"/>
        <pc:sldMkLst>
          <pc:docMk/>
          <pc:sldMk cId="3795326641" sldId="8308"/>
        </pc:sldMkLst>
        <pc:spChg chg="add mod">
          <ac:chgData name="Charity Shelbourne" userId="78bc1a05-ad83-40d9-ad4d-eb30e4913ef5" providerId="ADAL" clId="{BA0E3294-B1E8-4038-8FE0-6465716C47D5}" dt="2023-03-22T19:56:04.712" v="6997" actId="1076"/>
          <ac:spMkLst>
            <pc:docMk/>
            <pc:sldMk cId="3795326641" sldId="8308"/>
            <ac:spMk id="3" creationId="{F04E1A2B-4A61-FBFA-CFB8-B08DC90CC9AF}"/>
          </ac:spMkLst>
        </pc:spChg>
      </pc:sldChg>
      <pc:sldChg chg="modSp mod modNotesTx">
        <pc:chgData name="Charity Shelbourne" userId="78bc1a05-ad83-40d9-ad4d-eb30e4913ef5" providerId="ADAL" clId="{BA0E3294-B1E8-4038-8FE0-6465716C47D5}" dt="2023-03-24T14:57:52.641" v="7979" actId="6549"/>
        <pc:sldMkLst>
          <pc:docMk/>
          <pc:sldMk cId="1810555496" sldId="2076137675"/>
        </pc:sldMkLst>
        <pc:spChg chg="mod">
          <ac:chgData name="Charity Shelbourne" userId="78bc1a05-ad83-40d9-ad4d-eb30e4913ef5" providerId="ADAL" clId="{BA0E3294-B1E8-4038-8FE0-6465716C47D5}" dt="2023-03-22T16:26:01.184" v="6627" actId="20577"/>
          <ac:spMkLst>
            <pc:docMk/>
            <pc:sldMk cId="1810555496" sldId="2076137675"/>
            <ac:spMk id="6" creationId="{00000000-0000-0000-0000-000000000000}"/>
          </ac:spMkLst>
        </pc:spChg>
        <pc:spChg chg="mod">
          <ac:chgData name="Charity Shelbourne" userId="78bc1a05-ad83-40d9-ad4d-eb30e4913ef5" providerId="ADAL" clId="{BA0E3294-B1E8-4038-8FE0-6465716C47D5}" dt="2023-03-22T16:26:43.741" v="6632" actId="1076"/>
          <ac:spMkLst>
            <pc:docMk/>
            <pc:sldMk cId="1810555496" sldId="2076137675"/>
            <ac:spMk id="10" creationId="{02D6D76E-ADAF-0839-C2CD-9E9587D7C14F}"/>
          </ac:spMkLst>
        </pc:spChg>
        <pc:spChg chg="mod">
          <ac:chgData name="Charity Shelbourne" userId="78bc1a05-ad83-40d9-ad4d-eb30e4913ef5" providerId="ADAL" clId="{BA0E3294-B1E8-4038-8FE0-6465716C47D5}" dt="2023-03-17T21:34:32.601" v="1133" actId="20577"/>
          <ac:spMkLst>
            <pc:docMk/>
            <pc:sldMk cId="1810555496" sldId="2076137675"/>
            <ac:spMk id="17" creationId="{00000000-0000-0000-0000-000000000000}"/>
          </ac:spMkLst>
        </pc:spChg>
        <pc:spChg chg="mod">
          <ac:chgData name="Charity Shelbourne" userId="78bc1a05-ad83-40d9-ad4d-eb30e4913ef5" providerId="ADAL" clId="{BA0E3294-B1E8-4038-8FE0-6465716C47D5}" dt="2023-03-22T16:28:22.767" v="6639" actId="1076"/>
          <ac:spMkLst>
            <pc:docMk/>
            <pc:sldMk cId="1810555496" sldId="2076137675"/>
            <ac:spMk id="52" creationId="{EE0B867E-2397-4EA2-8314-1CAF0771BD5F}"/>
          </ac:spMkLst>
        </pc:spChg>
        <pc:spChg chg="mod">
          <ac:chgData name="Charity Shelbourne" userId="78bc1a05-ad83-40d9-ad4d-eb30e4913ef5" providerId="ADAL" clId="{BA0E3294-B1E8-4038-8FE0-6465716C47D5}" dt="2023-03-22T16:28:15.875" v="6638" actId="1076"/>
          <ac:spMkLst>
            <pc:docMk/>
            <pc:sldMk cId="1810555496" sldId="2076137675"/>
            <ac:spMk id="59" creationId="{15926831-BCF7-4831-9DCF-1C90E6C07F82}"/>
          </ac:spMkLst>
        </pc:spChg>
        <pc:spChg chg="mod">
          <ac:chgData name="Charity Shelbourne" userId="78bc1a05-ad83-40d9-ad4d-eb30e4913ef5" providerId="ADAL" clId="{BA0E3294-B1E8-4038-8FE0-6465716C47D5}" dt="2023-03-22T16:28:03.358" v="6637" actId="1076"/>
          <ac:spMkLst>
            <pc:docMk/>
            <pc:sldMk cId="1810555496" sldId="2076137675"/>
            <ac:spMk id="61" creationId="{D915DFFA-CB57-4E7E-A3AE-73D581DED000}"/>
          </ac:spMkLst>
        </pc:spChg>
      </pc:sldChg>
      <pc:sldChg chg="addSp delSp modSp mod delAnim modAnim modNotesTx">
        <pc:chgData name="Charity Shelbourne" userId="78bc1a05-ad83-40d9-ad4d-eb30e4913ef5" providerId="ADAL" clId="{BA0E3294-B1E8-4038-8FE0-6465716C47D5}" dt="2023-03-24T14:57:16.656" v="7972" actId="6549"/>
        <pc:sldMkLst>
          <pc:docMk/>
          <pc:sldMk cId="501228620" sldId="2076137676"/>
        </pc:sldMkLst>
        <pc:spChg chg="mod">
          <ac:chgData name="Charity Shelbourne" userId="78bc1a05-ad83-40d9-ad4d-eb30e4913ef5" providerId="ADAL" clId="{BA0E3294-B1E8-4038-8FE0-6465716C47D5}" dt="2023-03-22T19:36:54.488" v="6662" actId="14100"/>
          <ac:spMkLst>
            <pc:docMk/>
            <pc:sldMk cId="501228620" sldId="2076137676"/>
            <ac:spMk id="3" creationId="{D91CAFCF-9B0F-40D3-9A51-92D3D50D5A6E}"/>
          </ac:spMkLst>
        </pc:spChg>
        <pc:spChg chg="add del">
          <ac:chgData name="Charity Shelbourne" userId="78bc1a05-ad83-40d9-ad4d-eb30e4913ef5" providerId="ADAL" clId="{BA0E3294-B1E8-4038-8FE0-6465716C47D5}" dt="2023-03-20T23:02:24.212" v="4985" actId="22"/>
          <ac:spMkLst>
            <pc:docMk/>
            <pc:sldMk cId="501228620" sldId="2076137676"/>
            <ac:spMk id="21" creationId="{FF140C4E-2C29-B15B-0DBA-408121E310E3}"/>
          </ac:spMkLst>
        </pc:spChg>
        <pc:picChg chg="add mod">
          <ac:chgData name="Charity Shelbourne" userId="78bc1a05-ad83-40d9-ad4d-eb30e4913ef5" providerId="ADAL" clId="{BA0E3294-B1E8-4038-8FE0-6465716C47D5}" dt="2023-03-20T23:03:06.404" v="4993" actId="207"/>
          <ac:picMkLst>
            <pc:docMk/>
            <pc:sldMk cId="501228620" sldId="2076137676"/>
            <ac:picMk id="17" creationId="{B48219F0-1690-0E98-9CAF-FBE9802E9F5B}"/>
          </ac:picMkLst>
        </pc:picChg>
        <pc:picChg chg="del mod">
          <ac:chgData name="Charity Shelbourne" userId="78bc1a05-ad83-40d9-ad4d-eb30e4913ef5" providerId="ADAL" clId="{BA0E3294-B1E8-4038-8FE0-6465716C47D5}" dt="2023-03-17T21:03:11.668" v="677" actId="478"/>
          <ac:picMkLst>
            <pc:docMk/>
            <pc:sldMk cId="501228620" sldId="2076137676"/>
            <ac:picMk id="17" creationId="{EFA803D6-B627-64FE-23E5-539D7EEA087F}"/>
          </ac:picMkLst>
        </pc:picChg>
        <pc:picChg chg="del">
          <ac:chgData name="Charity Shelbourne" userId="78bc1a05-ad83-40d9-ad4d-eb30e4913ef5" providerId="ADAL" clId="{BA0E3294-B1E8-4038-8FE0-6465716C47D5}" dt="2023-03-10T18:53:39.847" v="488" actId="478"/>
          <ac:picMkLst>
            <pc:docMk/>
            <pc:sldMk cId="501228620" sldId="2076137676"/>
            <ac:picMk id="20" creationId="{393C9437-81BA-3097-AFAE-56FE900F3AE7}"/>
          </ac:picMkLst>
        </pc:picChg>
        <pc:picChg chg="del">
          <ac:chgData name="Charity Shelbourne" userId="78bc1a05-ad83-40d9-ad4d-eb30e4913ef5" providerId="ADAL" clId="{BA0E3294-B1E8-4038-8FE0-6465716C47D5}" dt="2023-03-10T18:53:40.823" v="489" actId="478"/>
          <ac:picMkLst>
            <pc:docMk/>
            <pc:sldMk cId="501228620" sldId="2076137676"/>
            <ac:picMk id="21" creationId="{82D80116-D53B-2090-D165-F92F60DCF855}"/>
          </ac:picMkLst>
        </pc:picChg>
        <pc:picChg chg="add mod">
          <ac:chgData name="Charity Shelbourne" userId="78bc1a05-ad83-40d9-ad4d-eb30e4913ef5" providerId="ADAL" clId="{BA0E3294-B1E8-4038-8FE0-6465716C47D5}" dt="2023-03-20T23:03:19.416" v="4994" actId="207"/>
          <ac:picMkLst>
            <pc:docMk/>
            <pc:sldMk cId="501228620" sldId="2076137676"/>
            <ac:picMk id="22" creationId="{3B0B7C94-4F11-903F-AF3B-04ACD7722EC3}"/>
          </ac:picMkLst>
        </pc:picChg>
        <pc:picChg chg="add mod">
          <ac:chgData name="Charity Shelbourne" userId="78bc1a05-ad83-40d9-ad4d-eb30e4913ef5" providerId="ADAL" clId="{BA0E3294-B1E8-4038-8FE0-6465716C47D5}" dt="2023-03-20T23:03:33.043" v="4995" actId="207"/>
          <ac:picMkLst>
            <pc:docMk/>
            <pc:sldMk cId="501228620" sldId="2076137676"/>
            <ac:picMk id="23" creationId="{4E3B0262-6557-8852-CF35-E8B270DA9633}"/>
          </ac:picMkLst>
        </pc:picChg>
      </pc:sldChg>
      <pc:sldChg chg="modSp mod modNotesTx">
        <pc:chgData name="Charity Shelbourne" userId="78bc1a05-ad83-40d9-ad4d-eb30e4913ef5" providerId="ADAL" clId="{BA0E3294-B1E8-4038-8FE0-6465716C47D5}" dt="2023-03-24T14:57:10.044" v="7970" actId="6549"/>
        <pc:sldMkLst>
          <pc:docMk/>
          <pc:sldMk cId="1111858447" sldId="2076138457"/>
        </pc:sldMkLst>
        <pc:spChg chg="mod">
          <ac:chgData name="Charity Shelbourne" userId="78bc1a05-ad83-40d9-ad4d-eb30e4913ef5" providerId="ADAL" clId="{BA0E3294-B1E8-4038-8FE0-6465716C47D5}" dt="2023-03-17T21:01:17.627" v="675" actId="20577"/>
          <ac:spMkLst>
            <pc:docMk/>
            <pc:sldMk cId="1111858447" sldId="2076138457"/>
            <ac:spMk id="2" creationId="{F47C04F4-D44B-034E-BDA3-B1A28177F4AC}"/>
          </ac:spMkLst>
        </pc:spChg>
        <pc:spChg chg="mod">
          <ac:chgData name="Charity Shelbourne" userId="78bc1a05-ad83-40d9-ad4d-eb30e4913ef5" providerId="ADAL" clId="{BA0E3294-B1E8-4038-8FE0-6465716C47D5}" dt="2023-03-17T21:00:52.085" v="673" actId="20577"/>
          <ac:spMkLst>
            <pc:docMk/>
            <pc:sldMk cId="1111858447" sldId="2076138457"/>
            <ac:spMk id="3" creationId="{8979BC2D-2378-144D-8779-2C4A3D32B56B}"/>
          </ac:spMkLst>
        </pc:spChg>
      </pc:sldChg>
      <pc:sldChg chg="modSp add mod modNotesTx">
        <pc:chgData name="Charity Shelbourne" userId="78bc1a05-ad83-40d9-ad4d-eb30e4913ef5" providerId="ADAL" clId="{BA0E3294-B1E8-4038-8FE0-6465716C47D5}" dt="2023-03-24T14:57:39.913" v="7976" actId="6549"/>
        <pc:sldMkLst>
          <pc:docMk/>
          <pc:sldMk cId="521539818" sldId="2076138468"/>
        </pc:sldMkLst>
        <pc:spChg chg="mod">
          <ac:chgData name="Charity Shelbourne" userId="78bc1a05-ad83-40d9-ad4d-eb30e4913ef5" providerId="ADAL" clId="{BA0E3294-B1E8-4038-8FE0-6465716C47D5}" dt="2023-03-17T22:04:29.400" v="1400" actId="20577"/>
          <ac:spMkLst>
            <pc:docMk/>
            <pc:sldMk cId="521539818" sldId="2076138468"/>
            <ac:spMk id="2" creationId="{20D04137-ED43-1F4B-A8A8-FBBDF2B6789C}"/>
          </ac:spMkLst>
        </pc:spChg>
        <pc:graphicFrameChg chg="modGraphic">
          <ac:chgData name="Charity Shelbourne" userId="78bc1a05-ad83-40d9-ad4d-eb30e4913ef5" providerId="ADAL" clId="{BA0E3294-B1E8-4038-8FE0-6465716C47D5}" dt="2023-03-22T16:07:24.982" v="6133" actId="20577"/>
          <ac:graphicFrameMkLst>
            <pc:docMk/>
            <pc:sldMk cId="521539818" sldId="2076138468"/>
            <ac:graphicFrameMk id="17" creationId="{387CFDF3-5130-EC44-BCA1-47381F34ABA4}"/>
          </ac:graphicFrameMkLst>
        </pc:graphicFrameChg>
      </pc:sldChg>
      <pc:sldChg chg="del">
        <pc:chgData name="Charity Shelbourne" userId="78bc1a05-ad83-40d9-ad4d-eb30e4913ef5" providerId="ADAL" clId="{BA0E3294-B1E8-4038-8FE0-6465716C47D5}" dt="2023-03-17T21:16:34.062" v="821" actId="2696"/>
        <pc:sldMkLst>
          <pc:docMk/>
          <pc:sldMk cId="2418817670" sldId="2076138468"/>
        </pc:sldMkLst>
      </pc:sldChg>
      <pc:sldChg chg="del">
        <pc:chgData name="Charity Shelbourne" userId="78bc1a05-ad83-40d9-ad4d-eb30e4913ef5" providerId="ADAL" clId="{BA0E3294-B1E8-4038-8FE0-6465716C47D5}" dt="2023-03-10T18:54:36.184" v="491" actId="47"/>
        <pc:sldMkLst>
          <pc:docMk/>
          <pc:sldMk cId="4091915542" sldId="2076138554"/>
        </pc:sldMkLst>
      </pc:sldChg>
      <pc:sldChg chg="modSp mod modShow modNotesTx">
        <pc:chgData name="Charity Shelbourne" userId="78bc1a05-ad83-40d9-ad4d-eb30e4913ef5" providerId="ADAL" clId="{BA0E3294-B1E8-4038-8FE0-6465716C47D5}" dt="2023-03-24T14:58:21.684" v="7987" actId="6549"/>
        <pc:sldMkLst>
          <pc:docMk/>
          <pc:sldMk cId="1338512523" sldId="2076138555"/>
        </pc:sldMkLst>
        <pc:spChg chg="mod">
          <ac:chgData name="Charity Shelbourne" userId="78bc1a05-ad83-40d9-ad4d-eb30e4913ef5" providerId="ADAL" clId="{BA0E3294-B1E8-4038-8FE0-6465716C47D5}" dt="2023-03-20T14:51:09.300" v="1706" actId="20577"/>
          <ac:spMkLst>
            <pc:docMk/>
            <pc:sldMk cId="1338512523" sldId="2076138555"/>
            <ac:spMk id="2" creationId="{5AFFE396-BC1C-4999-3B41-33E59A4E811C}"/>
          </ac:spMkLst>
        </pc:spChg>
        <pc:spChg chg="mod">
          <ac:chgData name="Charity Shelbourne" userId="78bc1a05-ad83-40d9-ad4d-eb30e4913ef5" providerId="ADAL" clId="{BA0E3294-B1E8-4038-8FE0-6465716C47D5}" dt="2023-03-20T15:19:49.122" v="2937" actId="108"/>
          <ac:spMkLst>
            <pc:docMk/>
            <pc:sldMk cId="1338512523" sldId="2076138555"/>
            <ac:spMk id="53" creationId="{E7C29F0D-E02B-20E1-4AAB-585D72B8FE6E}"/>
          </ac:spMkLst>
        </pc:spChg>
      </pc:sldChg>
      <pc:sldChg chg="del">
        <pc:chgData name="Charity Shelbourne" userId="78bc1a05-ad83-40d9-ad4d-eb30e4913ef5" providerId="ADAL" clId="{BA0E3294-B1E8-4038-8FE0-6465716C47D5}" dt="2023-03-10T18:54:43.477" v="492" actId="47"/>
        <pc:sldMkLst>
          <pc:docMk/>
          <pc:sldMk cId="267049082" sldId="2076138557"/>
        </pc:sldMkLst>
      </pc:sldChg>
      <pc:sldChg chg="del">
        <pc:chgData name="Charity Shelbourne" userId="78bc1a05-ad83-40d9-ad4d-eb30e4913ef5" providerId="ADAL" clId="{BA0E3294-B1E8-4038-8FE0-6465716C47D5}" dt="2023-03-10T18:42:57.737" v="175" actId="47"/>
        <pc:sldMkLst>
          <pc:docMk/>
          <pc:sldMk cId="1184044089" sldId="2076138568"/>
        </pc:sldMkLst>
      </pc:sldChg>
      <pc:sldChg chg="addSp modSp mod modNotesTx">
        <pc:chgData name="Charity Shelbourne" userId="78bc1a05-ad83-40d9-ad4d-eb30e4913ef5" providerId="ADAL" clId="{BA0E3294-B1E8-4038-8FE0-6465716C47D5}" dt="2023-03-24T14:57:56" v="7980" actId="6549"/>
        <pc:sldMkLst>
          <pc:docMk/>
          <pc:sldMk cId="2471581983" sldId="2076138571"/>
        </pc:sldMkLst>
        <pc:spChg chg="add mod">
          <ac:chgData name="Charity Shelbourne" userId="78bc1a05-ad83-40d9-ad4d-eb30e4913ef5" providerId="ADAL" clId="{BA0E3294-B1E8-4038-8FE0-6465716C47D5}" dt="2023-03-22T20:18:05.761" v="7163" actId="20577"/>
          <ac:spMkLst>
            <pc:docMk/>
            <pc:sldMk cId="2471581983" sldId="2076138571"/>
            <ac:spMk id="2" creationId="{A21B0D57-2A42-40D8-46E7-20F800C774CB}"/>
          </ac:spMkLst>
        </pc:spChg>
      </pc:sldChg>
      <pc:sldChg chg="modNotesTx">
        <pc:chgData name="Charity Shelbourne" userId="78bc1a05-ad83-40d9-ad4d-eb30e4913ef5" providerId="ADAL" clId="{BA0E3294-B1E8-4038-8FE0-6465716C47D5}" dt="2023-03-24T14:57:59.703" v="7981" actId="6549"/>
        <pc:sldMkLst>
          <pc:docMk/>
          <pc:sldMk cId="3682732837" sldId="2076138572"/>
        </pc:sldMkLst>
      </pc:sldChg>
      <pc:sldChg chg="modNotesTx">
        <pc:chgData name="Charity Shelbourne" userId="78bc1a05-ad83-40d9-ad4d-eb30e4913ef5" providerId="ADAL" clId="{BA0E3294-B1E8-4038-8FE0-6465716C47D5}" dt="2023-03-24T14:57:43.994" v="7977" actId="6549"/>
        <pc:sldMkLst>
          <pc:docMk/>
          <pc:sldMk cId="4038277448" sldId="2076138574"/>
        </pc:sldMkLst>
      </pc:sldChg>
      <pc:sldChg chg="modNotesTx">
        <pc:chgData name="Charity Shelbourne" userId="78bc1a05-ad83-40d9-ad4d-eb30e4913ef5" providerId="ADAL" clId="{BA0E3294-B1E8-4038-8FE0-6465716C47D5}" dt="2023-03-20T17:24:15.995" v="4595"/>
        <pc:sldMkLst>
          <pc:docMk/>
          <pc:sldMk cId="1350183399" sldId="2076138575"/>
        </pc:sldMkLst>
      </pc:sldChg>
      <pc:sldChg chg="addSp delSp modSp del mod modClrScheme chgLayout">
        <pc:chgData name="Charity Shelbourne" userId="78bc1a05-ad83-40d9-ad4d-eb30e4913ef5" providerId="ADAL" clId="{BA0E3294-B1E8-4038-8FE0-6465716C47D5}" dt="2023-03-10T18:52:09.225" v="486" actId="47"/>
        <pc:sldMkLst>
          <pc:docMk/>
          <pc:sldMk cId="3457200983" sldId="2076138576"/>
        </pc:sldMkLst>
        <pc:spChg chg="mod ord">
          <ac:chgData name="Charity Shelbourne" userId="78bc1a05-ad83-40d9-ad4d-eb30e4913ef5" providerId="ADAL" clId="{BA0E3294-B1E8-4038-8FE0-6465716C47D5}" dt="2023-03-10T18:48:59.196" v="409" actId="700"/>
          <ac:spMkLst>
            <pc:docMk/>
            <pc:sldMk cId="3457200983" sldId="2076138576"/>
            <ac:spMk id="2" creationId="{BF753019-8F1C-165B-FAD8-C9132CE8C4F0}"/>
          </ac:spMkLst>
        </pc:spChg>
        <pc:spChg chg="mod ord">
          <ac:chgData name="Charity Shelbourne" userId="78bc1a05-ad83-40d9-ad4d-eb30e4913ef5" providerId="ADAL" clId="{BA0E3294-B1E8-4038-8FE0-6465716C47D5}" dt="2023-03-10T18:48:59.196" v="409" actId="700"/>
          <ac:spMkLst>
            <pc:docMk/>
            <pc:sldMk cId="3457200983" sldId="2076138576"/>
            <ac:spMk id="3" creationId="{03194599-03EA-2185-D19B-A88B17BDC976}"/>
          </ac:spMkLst>
        </pc:spChg>
        <pc:spChg chg="del">
          <ac:chgData name="Charity Shelbourne" userId="78bc1a05-ad83-40d9-ad4d-eb30e4913ef5" providerId="ADAL" clId="{BA0E3294-B1E8-4038-8FE0-6465716C47D5}" dt="2023-03-10T18:44:13.932" v="239" actId="478"/>
          <ac:spMkLst>
            <pc:docMk/>
            <pc:sldMk cId="3457200983" sldId="2076138576"/>
            <ac:spMk id="4" creationId="{BD641F10-08B8-95D3-0D27-5129BDA22439}"/>
          </ac:spMkLst>
        </pc:spChg>
        <pc:spChg chg="add del mod">
          <ac:chgData name="Charity Shelbourne" userId="78bc1a05-ad83-40d9-ad4d-eb30e4913ef5" providerId="ADAL" clId="{BA0E3294-B1E8-4038-8FE0-6465716C47D5}" dt="2023-03-10T18:44:19.375" v="240" actId="478"/>
          <ac:spMkLst>
            <pc:docMk/>
            <pc:sldMk cId="3457200983" sldId="2076138576"/>
            <ac:spMk id="7" creationId="{C4C07012-1EB6-48AC-C3C2-DC13CC40F571}"/>
          </ac:spMkLst>
        </pc:spChg>
        <pc:spChg chg="add del mod ord">
          <ac:chgData name="Charity Shelbourne" userId="78bc1a05-ad83-40d9-ad4d-eb30e4913ef5" providerId="ADAL" clId="{BA0E3294-B1E8-4038-8FE0-6465716C47D5}" dt="2023-03-10T18:45:22.360" v="244"/>
          <ac:spMkLst>
            <pc:docMk/>
            <pc:sldMk cId="3457200983" sldId="2076138576"/>
            <ac:spMk id="8" creationId="{F5D9A8D9-3D46-8C9C-A03F-660576ECC271}"/>
          </ac:spMkLst>
        </pc:spChg>
        <pc:spChg chg="add del mod ord">
          <ac:chgData name="Charity Shelbourne" userId="78bc1a05-ad83-40d9-ad4d-eb30e4913ef5" providerId="ADAL" clId="{BA0E3294-B1E8-4038-8FE0-6465716C47D5}" dt="2023-03-10T18:48:59.196" v="409" actId="700"/>
          <ac:spMkLst>
            <pc:docMk/>
            <pc:sldMk cId="3457200983" sldId="2076138576"/>
            <ac:spMk id="10" creationId="{2E58FAAA-97C3-B140-F91A-E18AE01886F6}"/>
          </ac:spMkLst>
        </pc:spChg>
        <pc:spChg chg="add mod ord">
          <ac:chgData name="Charity Shelbourne" userId="78bc1a05-ad83-40d9-ad4d-eb30e4913ef5" providerId="ADAL" clId="{BA0E3294-B1E8-4038-8FE0-6465716C47D5}" dt="2023-03-10T18:48:59.196" v="409" actId="700"/>
          <ac:spMkLst>
            <pc:docMk/>
            <pc:sldMk cId="3457200983" sldId="2076138576"/>
            <ac:spMk id="11" creationId="{DBFBBAC7-9205-E49E-C26D-5F6FBB9C0842}"/>
          </ac:spMkLst>
        </pc:spChg>
        <pc:spChg chg="add mod ord">
          <ac:chgData name="Charity Shelbourne" userId="78bc1a05-ad83-40d9-ad4d-eb30e4913ef5" providerId="ADAL" clId="{BA0E3294-B1E8-4038-8FE0-6465716C47D5}" dt="2023-03-10T18:48:59.196" v="409" actId="700"/>
          <ac:spMkLst>
            <pc:docMk/>
            <pc:sldMk cId="3457200983" sldId="2076138576"/>
            <ac:spMk id="12" creationId="{F289B645-F869-320D-319B-5EE7E56CA582}"/>
          </ac:spMkLst>
        </pc:spChg>
        <pc:spChg chg="add del mod ord">
          <ac:chgData name="Charity Shelbourne" userId="78bc1a05-ad83-40d9-ad4d-eb30e4913ef5" providerId="ADAL" clId="{BA0E3294-B1E8-4038-8FE0-6465716C47D5}" dt="2023-03-10T18:48:59.196" v="409" actId="700"/>
          <ac:spMkLst>
            <pc:docMk/>
            <pc:sldMk cId="3457200983" sldId="2076138576"/>
            <ac:spMk id="13" creationId="{9094E6DC-808F-18FE-C7AB-68D2307B895C}"/>
          </ac:spMkLst>
        </pc:spChg>
        <pc:spChg chg="add del mod ord">
          <ac:chgData name="Charity Shelbourne" userId="78bc1a05-ad83-40d9-ad4d-eb30e4913ef5" providerId="ADAL" clId="{BA0E3294-B1E8-4038-8FE0-6465716C47D5}" dt="2023-03-10T18:48:59.196" v="409" actId="700"/>
          <ac:spMkLst>
            <pc:docMk/>
            <pc:sldMk cId="3457200983" sldId="2076138576"/>
            <ac:spMk id="14" creationId="{566BF547-BBB2-88BE-9BD9-0B516B25EADB}"/>
          </ac:spMkLst>
        </pc:spChg>
        <pc:spChg chg="add del mod ord">
          <ac:chgData name="Charity Shelbourne" userId="78bc1a05-ad83-40d9-ad4d-eb30e4913ef5" providerId="ADAL" clId="{BA0E3294-B1E8-4038-8FE0-6465716C47D5}" dt="2023-03-10T18:48:59.196" v="409" actId="700"/>
          <ac:spMkLst>
            <pc:docMk/>
            <pc:sldMk cId="3457200983" sldId="2076138576"/>
            <ac:spMk id="15" creationId="{28871AA6-29AF-F62E-3840-B9DB2501B338}"/>
          </ac:spMkLst>
        </pc:spChg>
        <pc:picChg chg="del">
          <ac:chgData name="Charity Shelbourne" userId="78bc1a05-ad83-40d9-ad4d-eb30e4913ef5" providerId="ADAL" clId="{BA0E3294-B1E8-4038-8FE0-6465716C47D5}" dt="2023-03-10T18:44:39.829" v="241" actId="21"/>
          <ac:picMkLst>
            <pc:docMk/>
            <pc:sldMk cId="3457200983" sldId="2076138576"/>
            <ac:picMk id="6" creationId="{46367DFE-308F-099A-8D09-858F2DE1FA61}"/>
          </ac:picMkLst>
        </pc:picChg>
        <pc:picChg chg="add del mod ord">
          <ac:chgData name="Charity Shelbourne" userId="78bc1a05-ad83-40d9-ad4d-eb30e4913ef5" providerId="ADAL" clId="{BA0E3294-B1E8-4038-8FE0-6465716C47D5}" dt="2023-03-10T18:48:59.887" v="410" actId="21"/>
          <ac:picMkLst>
            <pc:docMk/>
            <pc:sldMk cId="3457200983" sldId="2076138576"/>
            <ac:picMk id="9" creationId="{2DC85E1C-5BF3-F9FF-B61D-198987AF6A9A}"/>
          </ac:picMkLst>
        </pc:picChg>
      </pc:sldChg>
      <pc:sldChg chg="modSp mod ord modNotesTx">
        <pc:chgData name="Charity Shelbourne" userId="78bc1a05-ad83-40d9-ad4d-eb30e4913ef5" providerId="ADAL" clId="{BA0E3294-B1E8-4038-8FE0-6465716C47D5}" dt="2023-03-24T14:58:10.976" v="7984" actId="6549"/>
        <pc:sldMkLst>
          <pc:docMk/>
          <pc:sldMk cId="1274857450" sldId="2076138577"/>
        </pc:sldMkLst>
        <pc:spChg chg="mod">
          <ac:chgData name="Charity Shelbourne" userId="78bc1a05-ad83-40d9-ad4d-eb30e4913ef5" providerId="ADAL" clId="{BA0E3294-B1E8-4038-8FE0-6465716C47D5}" dt="2023-03-20T14:22:11.560" v="1500" actId="20577"/>
          <ac:spMkLst>
            <pc:docMk/>
            <pc:sldMk cId="1274857450" sldId="2076138577"/>
            <ac:spMk id="2" creationId="{FED07A67-8620-7A13-9D5B-395102315CC3}"/>
          </ac:spMkLst>
        </pc:spChg>
        <pc:spChg chg="mod">
          <ac:chgData name="Charity Shelbourne" userId="78bc1a05-ad83-40d9-ad4d-eb30e4913ef5" providerId="ADAL" clId="{BA0E3294-B1E8-4038-8FE0-6465716C47D5}" dt="2023-03-20T21:51:07.902" v="4796" actId="20577"/>
          <ac:spMkLst>
            <pc:docMk/>
            <pc:sldMk cId="1274857450" sldId="2076138577"/>
            <ac:spMk id="3" creationId="{88A99FE7-8A1D-62EC-6AD5-051864D289EA}"/>
          </ac:spMkLst>
        </pc:spChg>
      </pc:sldChg>
      <pc:sldChg chg="del ord">
        <pc:chgData name="Charity Shelbourne" userId="78bc1a05-ad83-40d9-ad4d-eb30e4913ef5" providerId="ADAL" clId="{BA0E3294-B1E8-4038-8FE0-6465716C47D5}" dt="2023-03-17T21:16:47.667" v="823" actId="2696"/>
        <pc:sldMkLst>
          <pc:docMk/>
          <pc:sldMk cId="675604874" sldId="2076138578"/>
        </pc:sldMkLst>
      </pc:sldChg>
      <pc:sldChg chg="add modNotesTx">
        <pc:chgData name="Charity Shelbourne" userId="78bc1a05-ad83-40d9-ad4d-eb30e4913ef5" providerId="ADAL" clId="{BA0E3294-B1E8-4038-8FE0-6465716C47D5}" dt="2023-03-24T14:57:47.246" v="7978" actId="6549"/>
        <pc:sldMkLst>
          <pc:docMk/>
          <pc:sldMk cId="3661029706" sldId="2076138578"/>
        </pc:sldMkLst>
      </pc:sldChg>
      <pc:sldChg chg="modNotesTx">
        <pc:chgData name="Charity Shelbourne" userId="78bc1a05-ad83-40d9-ad4d-eb30e4913ef5" providerId="ADAL" clId="{BA0E3294-B1E8-4038-8FE0-6465716C47D5}" dt="2023-03-24T14:57:35.772" v="7975" actId="6549"/>
        <pc:sldMkLst>
          <pc:docMk/>
          <pc:sldMk cId="111260080" sldId="2076138579"/>
        </pc:sldMkLst>
      </pc:sldChg>
      <pc:sldChg chg="modSp new del mod">
        <pc:chgData name="Charity Shelbourne" userId="78bc1a05-ad83-40d9-ad4d-eb30e4913ef5" providerId="ADAL" clId="{BA0E3294-B1E8-4038-8FE0-6465716C47D5}" dt="2023-03-10T18:48:56.016" v="404" actId="680"/>
        <pc:sldMkLst>
          <pc:docMk/>
          <pc:sldMk cId="540254666" sldId="2076138580"/>
        </pc:sldMkLst>
        <pc:spChg chg="mod">
          <ac:chgData name="Charity Shelbourne" userId="78bc1a05-ad83-40d9-ad4d-eb30e4913ef5" providerId="ADAL" clId="{BA0E3294-B1E8-4038-8FE0-6465716C47D5}" dt="2023-03-10T18:48:55.450" v="403" actId="20577"/>
          <ac:spMkLst>
            <pc:docMk/>
            <pc:sldMk cId="540254666" sldId="2076138580"/>
            <ac:spMk id="3" creationId="{40CCAD29-F147-8BB3-B9D5-EDB1FD65ECD8}"/>
          </ac:spMkLst>
        </pc:spChg>
        <pc:spChg chg="mod">
          <ac:chgData name="Charity Shelbourne" userId="78bc1a05-ad83-40d9-ad4d-eb30e4913ef5" providerId="ADAL" clId="{BA0E3294-B1E8-4038-8FE0-6465716C47D5}" dt="2023-03-10T18:48:49.652" v="394"/>
          <ac:spMkLst>
            <pc:docMk/>
            <pc:sldMk cId="540254666" sldId="2076138580"/>
            <ac:spMk id="4" creationId="{1EB34D2C-9359-5718-E3F3-D072033311F2}"/>
          </ac:spMkLst>
        </pc:spChg>
        <pc:spChg chg="mod">
          <ac:chgData name="Charity Shelbourne" userId="78bc1a05-ad83-40d9-ad4d-eb30e4913ef5" providerId="ADAL" clId="{BA0E3294-B1E8-4038-8FE0-6465716C47D5}" dt="2023-03-10T18:48:53.898" v="400" actId="20577"/>
          <ac:spMkLst>
            <pc:docMk/>
            <pc:sldMk cId="540254666" sldId="2076138580"/>
            <ac:spMk id="5" creationId="{DF37EEEC-8D8F-0F0A-7C24-F2708FDF8AE5}"/>
          </ac:spMkLst>
        </pc:spChg>
      </pc:sldChg>
      <pc:sldChg chg="addSp modSp new mod ord modNotesTx">
        <pc:chgData name="Charity Shelbourne" userId="78bc1a05-ad83-40d9-ad4d-eb30e4913ef5" providerId="ADAL" clId="{BA0E3294-B1E8-4038-8FE0-6465716C47D5}" dt="2023-03-24T14:58:03.981" v="7982" actId="6549"/>
        <pc:sldMkLst>
          <pc:docMk/>
          <pc:sldMk cId="1174019473" sldId="2076138580"/>
        </pc:sldMkLst>
        <pc:spChg chg="mod">
          <ac:chgData name="Charity Shelbourne" userId="78bc1a05-ad83-40d9-ad4d-eb30e4913ef5" providerId="ADAL" clId="{BA0E3294-B1E8-4038-8FE0-6465716C47D5}" dt="2023-03-10T18:49:53.018" v="456" actId="255"/>
          <ac:spMkLst>
            <pc:docMk/>
            <pc:sldMk cId="1174019473" sldId="2076138580"/>
            <ac:spMk id="2" creationId="{E2A3800E-320E-72C2-6750-DF07450D5278}"/>
          </ac:spMkLst>
        </pc:spChg>
        <pc:spChg chg="mod">
          <ac:chgData name="Charity Shelbourne" userId="78bc1a05-ad83-40d9-ad4d-eb30e4913ef5" providerId="ADAL" clId="{BA0E3294-B1E8-4038-8FE0-6465716C47D5}" dt="2023-03-10T18:49:23.126" v="424" actId="20577"/>
          <ac:spMkLst>
            <pc:docMk/>
            <pc:sldMk cId="1174019473" sldId="2076138580"/>
            <ac:spMk id="3" creationId="{8DEFD5E0-5C1D-0BC7-1670-121CA79DE4F3}"/>
          </ac:spMkLst>
        </pc:spChg>
        <pc:spChg chg="mod">
          <ac:chgData name="Charity Shelbourne" userId="78bc1a05-ad83-40d9-ad4d-eb30e4913ef5" providerId="ADAL" clId="{BA0E3294-B1E8-4038-8FE0-6465716C47D5}" dt="2023-03-10T18:50:13.011" v="458" actId="20577"/>
          <ac:spMkLst>
            <pc:docMk/>
            <pc:sldMk cId="1174019473" sldId="2076138580"/>
            <ac:spMk id="4" creationId="{F0DA41B4-B5AF-B3BC-184E-7580E011EC11}"/>
          </ac:spMkLst>
        </pc:spChg>
        <pc:spChg chg="mod">
          <ac:chgData name="Charity Shelbourne" userId="78bc1a05-ad83-40d9-ad4d-eb30e4913ef5" providerId="ADAL" clId="{BA0E3294-B1E8-4038-8FE0-6465716C47D5}" dt="2023-03-10T18:50:58.825" v="482" actId="20577"/>
          <ac:spMkLst>
            <pc:docMk/>
            <pc:sldMk cId="1174019473" sldId="2076138580"/>
            <ac:spMk id="5" creationId="{295F0F6B-A63F-026F-8A45-43CDDE43B1AD}"/>
          </ac:spMkLst>
        </pc:spChg>
        <pc:spChg chg="mod">
          <ac:chgData name="Charity Shelbourne" userId="78bc1a05-ad83-40d9-ad4d-eb30e4913ef5" providerId="ADAL" clId="{BA0E3294-B1E8-4038-8FE0-6465716C47D5}" dt="2023-03-20T15:28:01.750" v="2974" actId="20577"/>
          <ac:spMkLst>
            <pc:docMk/>
            <pc:sldMk cId="1174019473" sldId="2076138580"/>
            <ac:spMk id="6" creationId="{4C4C213F-4D34-49E0-4827-5CECE542C6E2}"/>
          </ac:spMkLst>
        </pc:spChg>
        <pc:picChg chg="add mod">
          <ac:chgData name="Charity Shelbourne" userId="78bc1a05-ad83-40d9-ad4d-eb30e4913ef5" providerId="ADAL" clId="{BA0E3294-B1E8-4038-8FE0-6465716C47D5}" dt="2023-03-20T15:28:02.546" v="2975" actId="1076"/>
          <ac:picMkLst>
            <pc:docMk/>
            <pc:sldMk cId="1174019473" sldId="2076138580"/>
            <ac:picMk id="7" creationId="{D7E3254E-CD0E-A3E7-0888-BCA42087FB45}"/>
          </ac:picMkLst>
        </pc:picChg>
      </pc:sldChg>
      <pc:sldChg chg="new del">
        <pc:chgData name="Charity Shelbourne" userId="78bc1a05-ad83-40d9-ad4d-eb30e4913ef5" providerId="ADAL" clId="{BA0E3294-B1E8-4038-8FE0-6465716C47D5}" dt="2023-03-17T20:58:02.996" v="651" actId="47"/>
        <pc:sldMkLst>
          <pc:docMk/>
          <pc:sldMk cId="1246720612" sldId="2076138581"/>
        </pc:sldMkLst>
      </pc:sldChg>
      <pc:sldChg chg="addSp delSp modSp new mod modClrScheme chgLayout modNotesTx">
        <pc:chgData name="Charity Shelbourne" userId="78bc1a05-ad83-40d9-ad4d-eb30e4913ef5" providerId="ADAL" clId="{BA0E3294-B1E8-4038-8FE0-6465716C47D5}" dt="2023-03-24T14:58:14.548" v="7985" actId="6549"/>
        <pc:sldMkLst>
          <pc:docMk/>
          <pc:sldMk cId="2188436820" sldId="2076138581"/>
        </pc:sldMkLst>
        <pc:spChg chg="del mod ord">
          <ac:chgData name="Charity Shelbourne" userId="78bc1a05-ad83-40d9-ad4d-eb30e4913ef5" providerId="ADAL" clId="{BA0E3294-B1E8-4038-8FE0-6465716C47D5}" dt="2023-03-20T14:50:38.711" v="1643" actId="700"/>
          <ac:spMkLst>
            <pc:docMk/>
            <pc:sldMk cId="2188436820" sldId="2076138581"/>
            <ac:spMk id="2" creationId="{125405BC-1299-076C-AC53-68BFE1EF6E4F}"/>
          </ac:spMkLst>
        </pc:spChg>
        <pc:spChg chg="del">
          <ac:chgData name="Charity Shelbourne" userId="78bc1a05-ad83-40d9-ad4d-eb30e4913ef5" providerId="ADAL" clId="{BA0E3294-B1E8-4038-8FE0-6465716C47D5}" dt="2023-03-20T14:50:15.559" v="1642"/>
          <ac:spMkLst>
            <pc:docMk/>
            <pc:sldMk cId="2188436820" sldId="2076138581"/>
            <ac:spMk id="3" creationId="{EFC84E6E-0A82-F450-EEEC-CA1F105695D7}"/>
          </ac:spMkLst>
        </pc:spChg>
        <pc:spChg chg="add mod ord">
          <ac:chgData name="Charity Shelbourne" userId="78bc1a05-ad83-40d9-ad4d-eb30e4913ef5" providerId="ADAL" clId="{BA0E3294-B1E8-4038-8FE0-6465716C47D5}" dt="2023-03-20T14:51:00.101" v="1688" actId="20577"/>
          <ac:spMkLst>
            <pc:docMk/>
            <pc:sldMk cId="2188436820" sldId="2076138581"/>
            <ac:spMk id="4" creationId="{F7354FD7-BC1A-3C88-6AFE-1E444697EC3D}"/>
          </ac:spMkLst>
        </pc:spChg>
        <pc:spChg chg="add del mod ord">
          <ac:chgData name="Charity Shelbourne" userId="78bc1a05-ad83-40d9-ad4d-eb30e4913ef5" providerId="ADAL" clId="{BA0E3294-B1E8-4038-8FE0-6465716C47D5}" dt="2023-03-20T14:50:44.562" v="1645"/>
          <ac:spMkLst>
            <pc:docMk/>
            <pc:sldMk cId="2188436820" sldId="2076138581"/>
            <ac:spMk id="5" creationId="{87827C7A-7E4F-6FE0-0C68-F93AE692CC46}"/>
          </ac:spMkLst>
        </pc:spChg>
        <pc:spChg chg="add mod">
          <ac:chgData name="Charity Shelbourne" userId="78bc1a05-ad83-40d9-ad4d-eb30e4913ef5" providerId="ADAL" clId="{BA0E3294-B1E8-4038-8FE0-6465716C47D5}" dt="2023-03-20T15:42:44.362" v="3010" actId="113"/>
          <ac:spMkLst>
            <pc:docMk/>
            <pc:sldMk cId="2188436820" sldId="2076138581"/>
            <ac:spMk id="6" creationId="{6424170E-89C4-C5E2-EE17-E80427A7FECB}"/>
          </ac:spMkLst>
        </pc:spChg>
        <pc:spChg chg="add del mod">
          <ac:chgData name="Charity Shelbourne" userId="78bc1a05-ad83-40d9-ad4d-eb30e4913ef5" providerId="ADAL" clId="{BA0E3294-B1E8-4038-8FE0-6465716C47D5}" dt="2023-03-20T14:52:40.593" v="1728"/>
          <ac:spMkLst>
            <pc:docMk/>
            <pc:sldMk cId="2188436820" sldId="2076138581"/>
            <ac:spMk id="8" creationId="{DE8D41E2-58E4-992D-FE3D-E1C3E487EC0C}"/>
          </ac:spMkLst>
        </pc:spChg>
        <pc:spChg chg="add del mod">
          <ac:chgData name="Charity Shelbourne" userId="78bc1a05-ad83-40d9-ad4d-eb30e4913ef5" providerId="ADAL" clId="{BA0E3294-B1E8-4038-8FE0-6465716C47D5}" dt="2023-03-20T15:07:51.511" v="2292" actId="478"/>
          <ac:spMkLst>
            <pc:docMk/>
            <pc:sldMk cId="2188436820" sldId="2076138581"/>
            <ac:spMk id="9" creationId="{53CF09B9-E512-7C31-9B61-159AFB328215}"/>
          </ac:spMkLst>
        </pc:spChg>
        <pc:spChg chg="add mod">
          <ac:chgData name="Charity Shelbourne" userId="78bc1a05-ad83-40d9-ad4d-eb30e4913ef5" providerId="ADAL" clId="{BA0E3294-B1E8-4038-8FE0-6465716C47D5}" dt="2023-03-22T19:41:59.816" v="6684" actId="1076"/>
          <ac:spMkLst>
            <pc:docMk/>
            <pc:sldMk cId="2188436820" sldId="2076138581"/>
            <ac:spMk id="10" creationId="{11CAEA97-BA69-399A-C5B1-C5C2CB9C2F7F}"/>
          </ac:spMkLst>
        </pc:spChg>
        <pc:picChg chg="add del mod">
          <ac:chgData name="Charity Shelbourne" userId="78bc1a05-ad83-40d9-ad4d-eb30e4913ef5" providerId="ADAL" clId="{BA0E3294-B1E8-4038-8FE0-6465716C47D5}" dt="2023-03-20T14:52:29.182" v="1727" actId="478"/>
          <ac:picMkLst>
            <pc:docMk/>
            <pc:sldMk cId="2188436820" sldId="2076138581"/>
            <ac:picMk id="7" creationId="{64F5257F-D912-6876-DE1F-F8B574DCB3E3}"/>
          </ac:picMkLst>
        </pc:picChg>
        <pc:picChg chg="add del mod ord">
          <ac:chgData name="Charity Shelbourne" userId="78bc1a05-ad83-40d9-ad4d-eb30e4913ef5" providerId="ADAL" clId="{BA0E3294-B1E8-4038-8FE0-6465716C47D5}" dt="2023-03-20T14:50:42.462" v="1644" actId="21"/>
          <ac:picMkLst>
            <pc:docMk/>
            <pc:sldMk cId="2188436820" sldId="2076138581"/>
            <ac:picMk id="1026" creationId="{0616E068-F15E-079F-803B-3A653550BCC2}"/>
          </ac:picMkLst>
        </pc:picChg>
        <pc:picChg chg="add mod">
          <ac:chgData name="Charity Shelbourne" userId="78bc1a05-ad83-40d9-ad4d-eb30e4913ef5" providerId="ADAL" clId="{BA0E3294-B1E8-4038-8FE0-6465716C47D5}" dt="2023-03-20T14:52:40.593" v="1728"/>
          <ac:picMkLst>
            <pc:docMk/>
            <pc:sldMk cId="2188436820" sldId="2076138581"/>
            <ac:picMk id="1028" creationId="{ABBDCBBE-2DE8-EED6-65DC-3B806BF2D5B7}"/>
          </ac:picMkLst>
        </pc:picChg>
      </pc:sldChg>
      <pc:sldChg chg="addSp delSp modSp new mod modNotesTx">
        <pc:chgData name="Charity Shelbourne" userId="78bc1a05-ad83-40d9-ad4d-eb30e4913ef5" providerId="ADAL" clId="{BA0E3294-B1E8-4038-8FE0-6465716C47D5}" dt="2023-03-24T14:58:18.086" v="7986" actId="6549"/>
        <pc:sldMkLst>
          <pc:docMk/>
          <pc:sldMk cId="2884020839" sldId="2076138582"/>
        </pc:sldMkLst>
        <pc:spChg chg="mod">
          <ac:chgData name="Charity Shelbourne" userId="78bc1a05-ad83-40d9-ad4d-eb30e4913ef5" providerId="ADAL" clId="{BA0E3294-B1E8-4038-8FE0-6465716C47D5}" dt="2023-03-20T16:05:52.951" v="3888"/>
          <ac:spMkLst>
            <pc:docMk/>
            <pc:sldMk cId="2884020839" sldId="2076138582"/>
            <ac:spMk id="2" creationId="{1CCFA4FF-E7B2-AFB0-C5A9-1A84DB1F3274}"/>
          </ac:spMkLst>
        </pc:spChg>
        <pc:spChg chg="mod">
          <ac:chgData name="Charity Shelbourne" userId="78bc1a05-ad83-40d9-ad4d-eb30e4913ef5" providerId="ADAL" clId="{BA0E3294-B1E8-4038-8FE0-6465716C47D5}" dt="2023-03-20T16:05:18.399" v="3887" actId="113"/>
          <ac:spMkLst>
            <pc:docMk/>
            <pc:sldMk cId="2884020839" sldId="2076138582"/>
            <ac:spMk id="3" creationId="{9AF3660F-592B-581E-FA68-E5ADEA98651B}"/>
          </ac:spMkLst>
        </pc:spChg>
        <pc:spChg chg="del">
          <ac:chgData name="Charity Shelbourne" userId="78bc1a05-ad83-40d9-ad4d-eb30e4913ef5" providerId="ADAL" clId="{BA0E3294-B1E8-4038-8FE0-6465716C47D5}" dt="2023-03-20T15:44:01.944" v="3012"/>
          <ac:spMkLst>
            <pc:docMk/>
            <pc:sldMk cId="2884020839" sldId="2076138582"/>
            <ac:spMk id="4" creationId="{6FF47268-4035-E358-7F11-2E942338FF6B}"/>
          </ac:spMkLst>
        </pc:spChg>
        <pc:spChg chg="add mod">
          <ac:chgData name="Charity Shelbourne" userId="78bc1a05-ad83-40d9-ad4d-eb30e4913ef5" providerId="ADAL" clId="{BA0E3294-B1E8-4038-8FE0-6465716C47D5}" dt="2023-03-22T19:38:35.568" v="6665" actId="1076"/>
          <ac:spMkLst>
            <pc:docMk/>
            <pc:sldMk cId="2884020839" sldId="2076138582"/>
            <ac:spMk id="5" creationId="{9810E81D-7F64-ADD8-21A4-6D73D16F55B5}"/>
          </ac:spMkLst>
        </pc:spChg>
        <pc:picChg chg="add mod">
          <ac:chgData name="Charity Shelbourne" userId="78bc1a05-ad83-40d9-ad4d-eb30e4913ef5" providerId="ADAL" clId="{BA0E3294-B1E8-4038-8FE0-6465716C47D5}" dt="2023-03-20T15:44:01.944" v="3012"/>
          <ac:picMkLst>
            <pc:docMk/>
            <pc:sldMk cId="2884020839" sldId="2076138582"/>
            <ac:picMk id="2050" creationId="{8070AF4C-36E6-62EB-D930-8F16284EFBBF}"/>
          </ac:picMkLst>
        </pc:picChg>
      </pc:sldChg>
      <pc:sldChg chg="modSp new mod modNotesTx">
        <pc:chgData name="Charity Shelbourne" userId="78bc1a05-ad83-40d9-ad4d-eb30e4913ef5" providerId="ADAL" clId="{BA0E3294-B1E8-4038-8FE0-6465716C47D5}" dt="2023-03-24T14:58:27.691" v="7989" actId="6549"/>
        <pc:sldMkLst>
          <pc:docMk/>
          <pc:sldMk cId="465051703" sldId="2076138583"/>
        </pc:sldMkLst>
        <pc:spChg chg="mod">
          <ac:chgData name="Charity Shelbourne" userId="78bc1a05-ad83-40d9-ad4d-eb30e4913ef5" providerId="ADAL" clId="{BA0E3294-B1E8-4038-8FE0-6465716C47D5}" dt="2023-03-22T19:57:44.215" v="7109" actId="20577"/>
          <ac:spMkLst>
            <pc:docMk/>
            <pc:sldMk cId="465051703" sldId="2076138583"/>
            <ac:spMk id="2" creationId="{9B8750E6-1A63-2936-8743-2620A02E6C7B}"/>
          </ac:spMkLst>
        </pc:spChg>
        <pc:spChg chg="mod">
          <ac:chgData name="Charity Shelbourne" userId="78bc1a05-ad83-40d9-ad4d-eb30e4913ef5" providerId="ADAL" clId="{BA0E3294-B1E8-4038-8FE0-6465716C47D5}" dt="2023-03-23T15:41:21.540" v="7969" actId="20577"/>
          <ac:spMkLst>
            <pc:docMk/>
            <pc:sldMk cId="465051703" sldId="2076138583"/>
            <ac:spMk id="3" creationId="{BB4FA1F5-22A7-64E1-AA92-E66095AC96D2}"/>
          </ac:spMkLst>
        </pc:spChg>
      </pc:sldChg>
      <pc:sldChg chg="new del">
        <pc:chgData name="Charity Shelbourne" userId="78bc1a05-ad83-40d9-ad4d-eb30e4913ef5" providerId="ADAL" clId="{BA0E3294-B1E8-4038-8FE0-6465716C47D5}" dt="2023-03-20T22:46:05.124" v="4798" actId="47"/>
        <pc:sldMkLst>
          <pc:docMk/>
          <pc:sldMk cId="4184315047" sldId="2076138583"/>
        </pc:sldMkLst>
      </pc:sldChg>
      <pc:sldChg chg="new del">
        <pc:chgData name="Charity Shelbourne" userId="78bc1a05-ad83-40d9-ad4d-eb30e4913ef5" providerId="ADAL" clId="{BA0E3294-B1E8-4038-8FE0-6465716C47D5}" dt="2023-03-20T22:48:57.582" v="4818" actId="47"/>
        <pc:sldMkLst>
          <pc:docMk/>
          <pc:sldMk cId="3267346076" sldId="2076138584"/>
        </pc:sldMkLst>
      </pc:sldChg>
      <pc:sldChg chg="addSp delSp modSp new mod modClrScheme chgLayout modNotesTx">
        <pc:chgData name="Charity Shelbourne" userId="78bc1a05-ad83-40d9-ad4d-eb30e4913ef5" providerId="ADAL" clId="{BA0E3294-B1E8-4038-8FE0-6465716C47D5}" dt="2023-03-24T14:57:32.161" v="7974" actId="6549"/>
        <pc:sldMkLst>
          <pc:docMk/>
          <pc:sldMk cId="3242465936" sldId="2076138585"/>
        </pc:sldMkLst>
        <pc:spChg chg="mod ord">
          <ac:chgData name="Charity Shelbourne" userId="78bc1a05-ad83-40d9-ad4d-eb30e4913ef5" providerId="ADAL" clId="{BA0E3294-B1E8-4038-8FE0-6465716C47D5}" dt="2023-03-22T20:28:06.354" v="7954" actId="700"/>
          <ac:spMkLst>
            <pc:docMk/>
            <pc:sldMk cId="3242465936" sldId="2076138585"/>
            <ac:spMk id="2" creationId="{DD591161-19C8-9DA5-F8E1-551D59961EE9}"/>
          </ac:spMkLst>
        </pc:spChg>
        <pc:spChg chg="mod ord">
          <ac:chgData name="Charity Shelbourne" userId="78bc1a05-ad83-40d9-ad4d-eb30e4913ef5" providerId="ADAL" clId="{BA0E3294-B1E8-4038-8FE0-6465716C47D5}" dt="2023-03-22T20:28:06.354" v="7954" actId="700"/>
          <ac:spMkLst>
            <pc:docMk/>
            <pc:sldMk cId="3242465936" sldId="2076138585"/>
            <ac:spMk id="3" creationId="{52E9DAC5-AC78-2566-F27A-26AC30E147B7}"/>
          </ac:spMkLst>
        </pc:spChg>
        <pc:spChg chg="add del mod ord">
          <ac:chgData name="Charity Shelbourne" userId="78bc1a05-ad83-40d9-ad4d-eb30e4913ef5" providerId="ADAL" clId="{BA0E3294-B1E8-4038-8FE0-6465716C47D5}" dt="2023-03-22T20:31:45.664" v="7959" actId="931"/>
          <ac:spMkLst>
            <pc:docMk/>
            <pc:sldMk cId="3242465936" sldId="2076138585"/>
            <ac:spMk id="4" creationId="{E3841012-D8F0-B9DB-2D30-FD3009D3CF63}"/>
          </ac:spMkLst>
        </pc:spChg>
        <pc:spChg chg="add mod">
          <ac:chgData name="Charity Shelbourne" userId="78bc1a05-ad83-40d9-ad4d-eb30e4913ef5" providerId="ADAL" clId="{BA0E3294-B1E8-4038-8FE0-6465716C47D5}" dt="2023-03-22T20:33:27.401" v="7964" actId="478"/>
          <ac:spMkLst>
            <pc:docMk/>
            <pc:sldMk cId="3242465936" sldId="2076138585"/>
            <ac:spMk id="5" creationId="{30FACCCA-2C3B-8FB8-F618-960EE3519FF7}"/>
          </ac:spMkLst>
        </pc:spChg>
        <pc:spChg chg="add del mod">
          <ac:chgData name="Charity Shelbourne" userId="78bc1a05-ad83-40d9-ad4d-eb30e4913ef5" providerId="ADAL" clId="{BA0E3294-B1E8-4038-8FE0-6465716C47D5}" dt="2023-03-22T20:31:58.277" v="7963" actId="478"/>
          <ac:spMkLst>
            <pc:docMk/>
            <pc:sldMk cId="3242465936" sldId="2076138585"/>
            <ac:spMk id="11" creationId="{6BE2A1CF-5E3F-414B-B35D-C9497095339E}"/>
          </ac:spMkLst>
        </pc:spChg>
        <pc:picChg chg="add del mod">
          <ac:chgData name="Charity Shelbourne" userId="78bc1a05-ad83-40d9-ad4d-eb30e4913ef5" providerId="ADAL" clId="{BA0E3294-B1E8-4038-8FE0-6465716C47D5}" dt="2023-03-22T20:28:44.420" v="7956" actId="931"/>
          <ac:picMkLst>
            <pc:docMk/>
            <pc:sldMk cId="3242465936" sldId="2076138585"/>
            <ac:picMk id="6" creationId="{F16F62D8-56EA-C701-DF78-C96D22EFCB79}"/>
          </ac:picMkLst>
        </pc:picChg>
        <pc:picChg chg="add del mod">
          <ac:chgData name="Charity Shelbourne" userId="78bc1a05-ad83-40d9-ad4d-eb30e4913ef5" providerId="ADAL" clId="{BA0E3294-B1E8-4038-8FE0-6465716C47D5}" dt="2023-03-22T20:31:08.143" v="7958" actId="931"/>
          <ac:picMkLst>
            <pc:docMk/>
            <pc:sldMk cId="3242465936" sldId="2076138585"/>
            <ac:picMk id="8" creationId="{88D0EDBA-B065-D51B-6E92-7FBE61822769}"/>
          </ac:picMkLst>
        </pc:picChg>
        <pc:picChg chg="add del mod">
          <ac:chgData name="Charity Shelbourne" userId="78bc1a05-ad83-40d9-ad4d-eb30e4913ef5" providerId="ADAL" clId="{BA0E3294-B1E8-4038-8FE0-6465716C47D5}" dt="2023-03-22T20:33:27.401" v="7964" actId="478"/>
          <ac:picMkLst>
            <pc:docMk/>
            <pc:sldMk cId="3242465936" sldId="2076138585"/>
            <ac:picMk id="10" creationId="{4FEDEEFE-56DD-3FE3-C050-C1293675564D}"/>
          </ac:picMkLst>
        </pc:picChg>
      </pc:sldChg>
      <pc:sldChg chg="new del">
        <pc:chgData name="Charity Shelbourne" userId="78bc1a05-ad83-40d9-ad4d-eb30e4913ef5" providerId="ADAL" clId="{BA0E3294-B1E8-4038-8FE0-6465716C47D5}" dt="2023-03-22T16:11:13.058" v="6303" actId="680"/>
        <pc:sldMkLst>
          <pc:docMk/>
          <pc:sldMk cId="1227741454" sldId="2076138586"/>
        </pc:sldMkLst>
      </pc:sldChg>
      <pc:sldChg chg="addSp delSp modSp new del mod modShow">
        <pc:chgData name="Charity Shelbourne" userId="78bc1a05-ad83-40d9-ad4d-eb30e4913ef5" providerId="ADAL" clId="{BA0E3294-B1E8-4038-8FE0-6465716C47D5}" dt="2023-03-22T20:27:44.343" v="7953" actId="47"/>
        <pc:sldMkLst>
          <pc:docMk/>
          <pc:sldMk cId="3669587644" sldId="2076138586"/>
        </pc:sldMkLst>
        <pc:spChg chg="mod">
          <ac:chgData name="Charity Shelbourne" userId="78bc1a05-ad83-40d9-ad4d-eb30e4913ef5" providerId="ADAL" clId="{BA0E3294-B1E8-4038-8FE0-6465716C47D5}" dt="2023-03-22T16:19:36.014" v="6513" actId="20577"/>
          <ac:spMkLst>
            <pc:docMk/>
            <pc:sldMk cId="3669587644" sldId="2076138586"/>
            <ac:spMk id="2" creationId="{06774501-82F5-8B89-DDD3-22E914AFCB8E}"/>
          </ac:spMkLst>
        </pc:spChg>
        <pc:spChg chg="mod">
          <ac:chgData name="Charity Shelbourne" userId="78bc1a05-ad83-40d9-ad4d-eb30e4913ef5" providerId="ADAL" clId="{BA0E3294-B1E8-4038-8FE0-6465716C47D5}" dt="2023-03-22T16:21:12.275" v="6524" actId="207"/>
          <ac:spMkLst>
            <pc:docMk/>
            <pc:sldMk cId="3669587644" sldId="2076138586"/>
            <ac:spMk id="3" creationId="{B1538C8A-2A3F-D29F-6A53-2E29189F0169}"/>
          </ac:spMkLst>
        </pc:spChg>
        <pc:spChg chg="mod">
          <ac:chgData name="Charity Shelbourne" userId="78bc1a05-ad83-40d9-ad4d-eb30e4913ef5" providerId="ADAL" clId="{BA0E3294-B1E8-4038-8FE0-6465716C47D5}" dt="2023-03-22T16:20:15.646" v="6515" actId="122"/>
          <ac:spMkLst>
            <pc:docMk/>
            <pc:sldMk cId="3669587644" sldId="2076138586"/>
            <ac:spMk id="4" creationId="{446EC409-7AB5-548E-9F07-7752287FB5D2}"/>
          </ac:spMkLst>
        </pc:spChg>
        <pc:spChg chg="mod">
          <ac:chgData name="Charity Shelbourne" userId="78bc1a05-ad83-40d9-ad4d-eb30e4913ef5" providerId="ADAL" clId="{BA0E3294-B1E8-4038-8FE0-6465716C47D5}" dt="2023-03-22T16:16:10.437" v="6407" actId="255"/>
          <ac:spMkLst>
            <pc:docMk/>
            <pc:sldMk cId="3669587644" sldId="2076138586"/>
            <ac:spMk id="5" creationId="{42B2C785-1E85-EBC8-1D6D-B0DE58E136BD}"/>
          </ac:spMkLst>
        </pc:spChg>
        <pc:spChg chg="mod">
          <ac:chgData name="Charity Shelbourne" userId="78bc1a05-ad83-40d9-ad4d-eb30e4913ef5" providerId="ADAL" clId="{BA0E3294-B1E8-4038-8FE0-6465716C47D5}" dt="2023-03-22T16:20:18.021" v="6516" actId="122"/>
          <ac:spMkLst>
            <pc:docMk/>
            <pc:sldMk cId="3669587644" sldId="2076138586"/>
            <ac:spMk id="6" creationId="{B95071FF-DB4B-C36D-94DD-D99C2C307407}"/>
          </ac:spMkLst>
        </pc:spChg>
        <pc:spChg chg="mod">
          <ac:chgData name="Charity Shelbourne" userId="78bc1a05-ad83-40d9-ad4d-eb30e4913ef5" providerId="ADAL" clId="{BA0E3294-B1E8-4038-8FE0-6465716C47D5}" dt="2023-03-22T16:16:25.488" v="6409" actId="122"/>
          <ac:spMkLst>
            <pc:docMk/>
            <pc:sldMk cId="3669587644" sldId="2076138586"/>
            <ac:spMk id="7" creationId="{4F71CA62-26D0-48DB-CB26-CE137CA02292}"/>
          </ac:spMkLst>
        </pc:spChg>
        <pc:spChg chg="mod">
          <ac:chgData name="Charity Shelbourne" userId="78bc1a05-ad83-40d9-ad4d-eb30e4913ef5" providerId="ADAL" clId="{BA0E3294-B1E8-4038-8FE0-6465716C47D5}" dt="2023-03-22T16:20:20.931" v="6517" actId="122"/>
          <ac:spMkLst>
            <pc:docMk/>
            <pc:sldMk cId="3669587644" sldId="2076138586"/>
            <ac:spMk id="8" creationId="{E2303AA5-62D5-C6FA-ADD4-C7B374DEE414}"/>
          </ac:spMkLst>
        </pc:spChg>
        <pc:spChg chg="mod">
          <ac:chgData name="Charity Shelbourne" userId="78bc1a05-ad83-40d9-ad4d-eb30e4913ef5" providerId="ADAL" clId="{BA0E3294-B1E8-4038-8FE0-6465716C47D5}" dt="2023-03-22T16:20:00.743" v="6514" actId="122"/>
          <ac:spMkLst>
            <pc:docMk/>
            <pc:sldMk cId="3669587644" sldId="2076138586"/>
            <ac:spMk id="9" creationId="{9F8B1B22-E8E9-7954-0F9E-D3758CBADC44}"/>
          </ac:spMkLst>
        </pc:spChg>
        <pc:spChg chg="mod">
          <ac:chgData name="Charity Shelbourne" userId="78bc1a05-ad83-40d9-ad4d-eb30e4913ef5" providerId="ADAL" clId="{BA0E3294-B1E8-4038-8FE0-6465716C47D5}" dt="2023-03-22T16:20:22.935" v="6518" actId="122"/>
          <ac:spMkLst>
            <pc:docMk/>
            <pc:sldMk cId="3669587644" sldId="2076138586"/>
            <ac:spMk id="10" creationId="{E5F1FBE0-A6C9-B7C4-959D-C8D24D06DF45}"/>
          </ac:spMkLst>
        </pc:spChg>
        <pc:picChg chg="add del mod">
          <ac:chgData name="Charity Shelbourne" userId="78bc1a05-ad83-40d9-ad4d-eb30e4913ef5" providerId="ADAL" clId="{BA0E3294-B1E8-4038-8FE0-6465716C47D5}" dt="2023-03-22T16:13:50.995" v="6392" actId="931"/>
          <ac:picMkLst>
            <pc:docMk/>
            <pc:sldMk cId="3669587644" sldId="2076138586"/>
            <ac:picMk id="12" creationId="{B25A5685-F4D5-4155-5F39-F838E3EE9930}"/>
          </ac:picMkLst>
        </pc:picChg>
      </pc:sldChg>
      <pc:sldChg chg="addSp modSp add mod modShow modNotesTx">
        <pc:chgData name="Charity Shelbourne" userId="78bc1a05-ad83-40d9-ad4d-eb30e4913ef5" providerId="ADAL" clId="{BA0E3294-B1E8-4038-8FE0-6465716C47D5}" dt="2023-03-24T14:58:24.884" v="7988" actId="6549"/>
        <pc:sldMkLst>
          <pc:docMk/>
          <pc:sldMk cId="3568801570" sldId="2076138587"/>
        </pc:sldMkLst>
        <pc:spChg chg="add mod">
          <ac:chgData name="Charity Shelbourne" userId="78bc1a05-ad83-40d9-ad4d-eb30e4913ef5" providerId="ADAL" clId="{BA0E3294-B1E8-4038-8FE0-6465716C47D5}" dt="2023-03-22T20:23:25.364" v="7210" actId="14100"/>
          <ac:spMkLst>
            <pc:docMk/>
            <pc:sldMk cId="3568801570" sldId="2076138587"/>
            <ac:spMk id="11" creationId="{3DC58D77-290D-EE3D-A82B-575D8B9F0E09}"/>
          </ac:spMkLst>
        </pc:spChg>
      </pc:sldChg>
      <pc:sldMasterChg chg="delSldLayout">
        <pc:chgData name="Charity Shelbourne" userId="78bc1a05-ad83-40d9-ad4d-eb30e4913ef5" providerId="ADAL" clId="{BA0E3294-B1E8-4038-8FE0-6465716C47D5}" dt="2023-03-10T18:54:58.444" v="493" actId="47"/>
        <pc:sldMasterMkLst>
          <pc:docMk/>
          <pc:sldMasterMk cId="3588427678" sldId="2147484229"/>
        </pc:sldMasterMkLst>
        <pc:sldLayoutChg chg="del">
          <pc:chgData name="Charity Shelbourne" userId="78bc1a05-ad83-40d9-ad4d-eb30e4913ef5" providerId="ADAL" clId="{BA0E3294-B1E8-4038-8FE0-6465716C47D5}" dt="2023-03-10T18:54:58.444" v="493" actId="47"/>
          <pc:sldLayoutMkLst>
            <pc:docMk/>
            <pc:sldMasterMk cId="3588427678" sldId="2147484229"/>
            <pc:sldLayoutMk cId="3587639882" sldId="21474854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3/23/2023 7:31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3/23/2023 7:31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windows/security/threat-protection/security-policy-settings/interactive-logon-require-smart-car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4765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3043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22539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16110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Interactive logon: Require Windows Hello for Business or smart card | Microsoft Learn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87525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52730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43908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22751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that brings us to our demos. JJ, did you want to take it away?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05991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95050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33643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1" dirty="0">
              <a:gradFill>
                <a:gsLst>
                  <a:gs pos="1250">
                    <a:schemeClr val="accent1"/>
                  </a:gs>
                  <a:gs pos="100000">
                    <a:schemeClr val="accent1"/>
                  </a:gs>
                </a:gsLst>
                <a:lin ang="5400000" scaled="0"/>
              </a:gradFill>
              <a:latin typeface="Segoe UI Semibold"/>
              <a:cs typeface="Segoe UI Semibold"/>
            </a:endParaRPr>
          </a:p>
          <a:p>
            <a:r>
              <a:rPr lang="en-US" sz="800" b="1" dirty="0">
                <a:gradFill>
                  <a:gsLst>
                    <a:gs pos="1250">
                      <a:schemeClr val="accent1"/>
                    </a:gs>
                    <a:gs pos="100000">
                      <a:schemeClr val="accent1"/>
                    </a:gs>
                  </a:gsLst>
                  <a:lin ang="5400000" scaled="0"/>
                </a:gradFill>
                <a:latin typeface="Segoe UI Semibold"/>
                <a:cs typeface="Segoe UI Semibold"/>
              </a:rPr>
              <a:t>Key Point :  Not all Authentication Methods are equal </a:t>
            </a:r>
          </a:p>
          <a:p>
            <a:pPr algn="l"/>
            <a:endParaRPr lang="en-US" sz="1100" dirty="0">
              <a:solidFill>
                <a:srgbClr val="333333"/>
              </a:solidFill>
              <a:latin typeface="Segoe UI" panose="020B0502040204020203" pitchFamily="34" charset="0"/>
            </a:endParaRPr>
          </a:p>
          <a:p>
            <a:pPr algn="l"/>
            <a:r>
              <a:rPr lang="en-US" sz="1100" b="1" dirty="0">
                <a:solidFill>
                  <a:srgbClr val="333333"/>
                </a:solidFill>
                <a:latin typeface="Segoe UI" panose="020B0502040204020203" pitchFamily="34" charset="0"/>
              </a:rPr>
              <a:t>Good - Telecom based methods </a:t>
            </a:r>
            <a:r>
              <a:rPr lang="en-US" sz="1100" dirty="0">
                <a:solidFill>
                  <a:srgbClr val="333333"/>
                </a:solidFill>
                <a:latin typeface="Segoe UI" panose="020B0502040204020203" pitchFamily="34" charset="0"/>
              </a:rPr>
              <a:t>like SMS and voice can provide an additional layer of verification but they’ve a dependency on telecom providers, end users need connectivity and it may cost the end user. We seen during COVID-19- telecom providers having outgas resulting in users who are unable to complete their MFA prompts. </a:t>
            </a:r>
            <a:r>
              <a:rPr lang="en-US" sz="1100" b="1" dirty="0">
                <a:solidFill>
                  <a:srgbClr val="333333"/>
                </a:solidFill>
                <a:latin typeface="Segoe UI" panose="020B0502040204020203" pitchFamily="34" charset="0"/>
              </a:rPr>
              <a:t>Advance attacks, not helping with reducing prompts.</a:t>
            </a:r>
            <a:r>
              <a:rPr lang="en-US" sz="1100" dirty="0">
                <a:solidFill>
                  <a:srgbClr val="333333"/>
                </a:solidFill>
                <a:latin typeface="Segoe UI" panose="020B0502040204020203" pitchFamily="34" charset="0"/>
              </a:rPr>
              <a:t> </a:t>
            </a:r>
          </a:p>
          <a:p>
            <a:pPr algn="l"/>
            <a:endParaRPr lang="en-US" sz="1100" dirty="0">
              <a:solidFill>
                <a:srgbClr val="333333"/>
              </a:solidFill>
              <a:latin typeface="Segoe UI" panose="020B0502040204020203" pitchFamily="34" charset="0"/>
            </a:endParaRPr>
          </a:p>
          <a:p>
            <a:pPr algn="l"/>
            <a:r>
              <a:rPr lang="en-US" sz="1100" b="1" dirty="0">
                <a:solidFill>
                  <a:srgbClr val="333333"/>
                </a:solidFill>
                <a:latin typeface="Segoe UI" panose="020B0502040204020203" pitchFamily="34" charset="0"/>
              </a:rPr>
              <a:t>Better - </a:t>
            </a:r>
            <a:r>
              <a:rPr lang="en-US" sz="1100" dirty="0">
                <a:solidFill>
                  <a:srgbClr val="333333"/>
                </a:solidFill>
                <a:latin typeface="Segoe UI" panose="020B0502040204020203" pitchFamily="34" charset="0"/>
              </a:rPr>
              <a:t>Microsoft authenticator app provides a better experience where the user can either approve a notification or enter a one-time passcode to verify their identity. </a:t>
            </a:r>
          </a:p>
          <a:p>
            <a:pPr algn="l"/>
            <a:r>
              <a:rPr lang="en-US" sz="1100" dirty="0">
                <a:solidFill>
                  <a:srgbClr val="333333"/>
                </a:solidFill>
                <a:latin typeface="Segoe UI" panose="020B0502040204020203" pitchFamily="34" charset="0"/>
              </a:rPr>
              <a:t>Software OTP can be achieved with the Auth app but also with any 3</a:t>
            </a:r>
            <a:r>
              <a:rPr lang="en-US" sz="1100" baseline="30000" dirty="0">
                <a:solidFill>
                  <a:srgbClr val="333333"/>
                </a:solidFill>
                <a:latin typeface="Segoe UI" panose="020B0502040204020203" pitchFamily="34" charset="0"/>
              </a:rPr>
              <a:t>rd</a:t>
            </a:r>
            <a:r>
              <a:rPr lang="en-US" sz="1100" dirty="0">
                <a:solidFill>
                  <a:srgbClr val="333333"/>
                </a:solidFill>
                <a:latin typeface="Segoe UI" panose="020B0502040204020203" pitchFamily="34" charset="0"/>
              </a:rPr>
              <a:t> party Authenticator app and finally Hardware tokens that provide time based OTP. The benefit of all of these methods is that they don’t relay on cellular connectivity. Push notification can be used over wireless network and software and hardware don’t need any connectivity.</a:t>
            </a:r>
          </a:p>
          <a:p>
            <a:pPr algn="l"/>
            <a:endParaRPr lang="en-US" sz="1100" dirty="0">
              <a:solidFill>
                <a:srgbClr val="333333"/>
              </a:solidFill>
              <a:latin typeface="Segoe UI" panose="020B0502040204020203" pitchFamily="34" charset="0"/>
            </a:endParaRPr>
          </a:p>
          <a:p>
            <a:pPr algn="l"/>
            <a:r>
              <a:rPr lang="en-US" sz="1100" b="1" dirty="0">
                <a:solidFill>
                  <a:srgbClr val="333333"/>
                </a:solidFill>
                <a:latin typeface="Segoe UI" panose="020B0502040204020203" pitchFamily="34" charset="0"/>
              </a:rPr>
              <a:t>Best – </a:t>
            </a:r>
            <a:r>
              <a:rPr lang="en-US" sz="1100" dirty="0">
                <a:solidFill>
                  <a:srgbClr val="333333"/>
                </a:solidFill>
                <a:latin typeface="Segoe UI" panose="020B0502040204020203" pitchFamily="34" charset="0"/>
              </a:rPr>
              <a:t>our premier experience</a:t>
            </a:r>
          </a:p>
          <a:p>
            <a:pPr algn="l"/>
            <a:r>
              <a:rPr lang="en-US" sz="1100" dirty="0">
                <a:solidFill>
                  <a:srgbClr val="333333"/>
                </a:solidFill>
                <a:latin typeface="Segoe UI" panose="020B0502040204020203" pitchFamily="34" charset="0"/>
              </a:rPr>
              <a:t>WH4B – </a:t>
            </a:r>
            <a:r>
              <a:rPr lang="en-US" sz="1100" b="1" dirty="0">
                <a:solidFill>
                  <a:srgbClr val="333333"/>
                </a:solidFill>
                <a:latin typeface="Segoe UI" panose="020B0502040204020203" pitchFamily="34" charset="0"/>
              </a:rPr>
              <a:t>best for reducing prompts </a:t>
            </a:r>
          </a:p>
          <a:p>
            <a:pPr algn="l"/>
            <a:r>
              <a:rPr lang="en-US" sz="1100" dirty="0">
                <a:solidFill>
                  <a:srgbClr val="333333"/>
                </a:solidFill>
                <a:latin typeface="Segoe UI" panose="020B0502040204020203" pitchFamily="34" charset="0"/>
              </a:rPr>
              <a:t>FIDO2 – these provider quick and easy </a:t>
            </a:r>
            <a:r>
              <a:rPr lang="en-US" sz="1100" dirty="0" err="1">
                <a:solidFill>
                  <a:srgbClr val="333333"/>
                </a:solidFill>
                <a:latin typeface="Segoe UI" panose="020B0502040204020203" pitchFamily="34" charset="0"/>
              </a:rPr>
              <a:t>passwordless</a:t>
            </a:r>
            <a:r>
              <a:rPr lang="en-US" sz="1100" dirty="0">
                <a:solidFill>
                  <a:srgbClr val="333333"/>
                </a:solidFill>
                <a:latin typeface="Segoe UI" panose="020B0502040204020203" pitchFamily="34" charset="0"/>
              </a:rPr>
              <a:t> experience for users by touching a key during the sign-in.</a:t>
            </a:r>
          </a:p>
          <a:p>
            <a:pPr algn="l"/>
            <a:endParaRPr lang="en-US" sz="1100" b="1" dirty="0">
              <a:solidFill>
                <a:srgbClr val="333333"/>
              </a:solidFill>
              <a:latin typeface="Segoe UI" panose="020B0502040204020203" pitchFamily="34" charset="0"/>
            </a:endParaRPr>
          </a:p>
          <a:p>
            <a:pPr rtl="0"/>
            <a:r>
              <a:rPr lang="en-US" sz="1100" dirty="0">
                <a:solidFill>
                  <a:srgbClr val="DA846B"/>
                </a:solidFill>
                <a:latin typeface="Segoe UI" panose="020B0502040204020203" pitchFamily="34" charset="0"/>
              </a:rPr>
              <a:t>We offers multiple solutions for </a:t>
            </a:r>
            <a:r>
              <a:rPr lang="en-US" sz="1100" dirty="0" err="1">
                <a:solidFill>
                  <a:srgbClr val="DA846B"/>
                </a:solidFill>
                <a:latin typeface="Segoe UI" panose="020B0502040204020203" pitchFamily="34" charset="0"/>
              </a:rPr>
              <a:t>passwordless</a:t>
            </a:r>
            <a:r>
              <a:rPr lang="en-US" sz="1100" dirty="0">
                <a:solidFill>
                  <a:srgbClr val="DA846B"/>
                </a:solidFill>
                <a:latin typeface="Segoe UI" panose="020B0502040204020203" pitchFamily="34" charset="0"/>
              </a:rPr>
              <a:t> authentication and you learn more about it here in this aka.ms link</a:t>
            </a:r>
            <a:endParaRPr lang="en-US" sz="800" dirty="0">
              <a:gradFill>
                <a:gsLst>
                  <a:gs pos="1250">
                    <a:schemeClr val="accent1"/>
                  </a:gs>
                  <a:gs pos="100000">
                    <a:schemeClr val="accent1"/>
                  </a:gs>
                </a:gsLst>
                <a:lin ang="5400000" scaled="0"/>
              </a:gradFill>
              <a:latin typeface="Segoe UI Semibold"/>
              <a:cs typeface="Segoe UI Semibold"/>
            </a:endParaRPr>
          </a:p>
          <a:p>
            <a:endParaRPr lang="en-US" sz="1100" dirty="0"/>
          </a:p>
        </p:txBody>
      </p:sp>
      <p:sp>
        <p:nvSpPr>
          <p:cNvPr id="4" name="Slide Number Placeholder 3"/>
          <p:cNvSpPr>
            <a:spLocks noGrp="1"/>
          </p:cNvSpPr>
          <p:nvPr>
            <p:ph type="sldNum" sz="quarter" idx="5"/>
          </p:nvPr>
        </p:nvSpPr>
        <p:spPr/>
        <p:txBody>
          <a:bodyPr/>
          <a:lstStyle/>
          <a:p>
            <a:fld id="{FEB03EC9-F2B8-4E2A-BC9B-04ED5EE3C67A}" type="slidenum">
              <a:rPr lang="en-US" smtClean="0"/>
              <a:t>2</a:t>
            </a:fld>
            <a:endParaRPr lang="en-US"/>
          </a:p>
        </p:txBody>
      </p:sp>
    </p:spTree>
    <p:extLst>
      <p:ext uri="{BB962C8B-B14F-4D97-AF65-F5344CB8AC3E}">
        <p14:creationId xmlns:p14="http://schemas.microsoft.com/office/powerpoint/2010/main" val="96448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3/23/2023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0117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Speaker notes : </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i="1" dirty="0">
                <a:solidFill>
                  <a:schemeClr val="tx1"/>
                </a:solidFill>
                <a:latin typeface="Segoe UI Semibold" panose="020B0702040204020203" pitchFamily="34" charset="0"/>
                <a:cs typeface="Segoe UI Semibold" panose="020B0702040204020203" pitchFamily="34" charset="0"/>
              </a:rPr>
              <a:t>Replace passwords with a private key  - </a:t>
            </a:r>
            <a:r>
              <a:rPr lang="en-US" sz="900" kern="1200" dirty="0">
                <a:solidFill>
                  <a:schemeClr val="tx1"/>
                </a:solidFill>
                <a:effectLst/>
                <a:latin typeface="Segoe UI Light" pitchFamily="34" charset="0"/>
                <a:ea typeface="+mn-ea"/>
                <a:cs typeface="+mn-cs"/>
              </a:rPr>
              <a:t>an asymmetric key pair or a certificate</a:t>
            </a:r>
          </a:p>
          <a:p>
            <a:r>
              <a:rPr lang="en-US" sz="900" kern="120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i="1" dirty="0">
                <a:solidFill>
                  <a:schemeClr val="tx1"/>
                </a:solidFill>
                <a:latin typeface="Segoe UI Semibold" panose="020B0702040204020203" pitchFamily="34" charset="0"/>
                <a:cs typeface="Segoe UI Semibold" panose="020B0702040204020203" pitchFamily="34" charset="0"/>
              </a:rPr>
              <a:t>Private key is never shared- </a:t>
            </a:r>
            <a:r>
              <a:rPr lang="en-US" sz="900" kern="1200" dirty="0">
                <a:solidFill>
                  <a:schemeClr val="tx1"/>
                </a:solidFill>
                <a:effectLst/>
                <a:latin typeface="Segoe UI Light" pitchFamily="34" charset="0"/>
                <a:ea typeface="+mn-ea"/>
                <a:cs typeface="+mn-cs"/>
              </a:rPr>
              <a:t>never leaves the device.  </a:t>
            </a:r>
          </a:p>
          <a:p>
            <a:r>
              <a:rPr lang="en-US" sz="900" kern="1200" dirty="0">
                <a:solidFill>
                  <a:schemeClr val="tx1"/>
                </a:solidFill>
                <a:effectLst/>
                <a:latin typeface="Segoe UI Light" pitchFamily="34" charset="0"/>
                <a:ea typeface="+mn-ea"/>
                <a:cs typeface="+mn-cs"/>
              </a:rPr>
              <a:t>Keys are ideally generated in hardware (TPM)  </a:t>
            </a:r>
          </a:p>
          <a:p>
            <a:r>
              <a:rPr lang="en-US" sz="900" kern="1200" dirty="0">
                <a:solidFill>
                  <a:schemeClr val="tx1"/>
                </a:solidFill>
                <a:effectLst/>
                <a:latin typeface="Segoe UI Light" pitchFamily="34" charset="0"/>
                <a:ea typeface="+mn-ea"/>
                <a:cs typeface="+mn-cs"/>
              </a:rPr>
              <a:t>User Identities can have multiple devices with multiple different key pairs.</a:t>
            </a:r>
          </a:p>
          <a:p>
            <a:r>
              <a:rPr lang="en-US" sz="900" kern="1200" dirty="0">
                <a:solidFill>
                  <a:schemeClr val="tx1"/>
                </a:solidFill>
                <a:effectLst/>
                <a:latin typeface="Segoe UI Light" pitchFamily="34" charset="0"/>
                <a:ea typeface="+mn-ea"/>
                <a:cs typeface="+mn-cs"/>
              </a:rPr>
              <a:t> </a:t>
            </a:r>
          </a:p>
          <a:p>
            <a:pPr marL="0" marR="0">
              <a:lnSpc>
                <a:spcPct val="107000"/>
              </a:lnSpc>
              <a:spcBef>
                <a:spcPts val="0"/>
              </a:spcBef>
              <a:spcAft>
                <a:spcPts val="800"/>
              </a:spcAft>
            </a:pPr>
            <a:endParaRPr lang="en-US" sz="900" kern="1200" dirty="0">
              <a:solidFill>
                <a:srgbClr val="000000"/>
              </a:solidFill>
              <a:effectLst/>
              <a:latin typeface="Segoe UI" panose="020B0502040204020203" pitchFamily="34" charset="0"/>
              <a:ea typeface="+mn-ea"/>
              <a:cs typeface="+mn-cs"/>
            </a:endParaRPr>
          </a:p>
          <a:p>
            <a:endParaRPr lang="en-US" sz="1000" dirty="0"/>
          </a:p>
          <a:p>
            <a:endParaRPr lang="en-US" dirty="0"/>
          </a:p>
        </p:txBody>
      </p:sp>
      <p:sp>
        <p:nvSpPr>
          <p:cNvPr id="4" name="Footer Placeholder 3"/>
          <p:cNvSpPr>
            <a:spLocks noGrp="1"/>
          </p:cNvSpPr>
          <p:nvPr>
            <p:ph type="ftr" sz="quarter" idx="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Windows 10 for Enterprise</a:t>
            </a:r>
          </a:p>
        </p:txBody>
      </p:sp>
      <p:sp>
        <p:nvSpPr>
          <p:cNvPr id="5" name="Slide Number Placeholder 4"/>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0047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7580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5</a:t>
            </a:fld>
            <a:endParaRPr lang="en-US"/>
          </a:p>
        </p:txBody>
      </p:sp>
    </p:spTree>
    <p:extLst>
      <p:ext uri="{BB962C8B-B14F-4D97-AF65-F5344CB8AC3E}">
        <p14:creationId xmlns:p14="http://schemas.microsoft.com/office/powerpoint/2010/main" val="1764504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8413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4644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3/23/2023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96785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3/23/2023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80854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78458434"/>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E45D-FCBB-4988-AF8C-82424C86D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425337-4BBB-4153-B1BF-0017298836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22BBA-A67F-4146-A22A-AB291FADE93F}"/>
              </a:ext>
            </a:extLst>
          </p:cNvPr>
          <p:cNvSpPr>
            <a:spLocks noGrp="1"/>
          </p:cNvSpPr>
          <p:nvPr>
            <p:ph type="dt" sz="half" idx="10"/>
          </p:nvPr>
        </p:nvSpPr>
        <p:spPr/>
        <p:txBody>
          <a:bodyPr/>
          <a:lstStyle/>
          <a:p>
            <a:fld id="{ACC80902-B4CC-46A2-8F09-491135C158D1}" type="datetimeFigureOut">
              <a:rPr lang="en-US" smtClean="0"/>
              <a:t>3/23/2023</a:t>
            </a:fld>
            <a:endParaRPr lang="en-US"/>
          </a:p>
        </p:txBody>
      </p:sp>
      <p:sp>
        <p:nvSpPr>
          <p:cNvPr id="5" name="Footer Placeholder 4">
            <a:extLst>
              <a:ext uri="{FF2B5EF4-FFF2-40B4-BE49-F238E27FC236}">
                <a16:creationId xmlns:a16="http://schemas.microsoft.com/office/drawing/2014/main" id="{FD49B871-00AD-4DAC-84AD-888575561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A2EA3-6763-401B-9AB1-C85A5693439F}"/>
              </a:ext>
            </a:extLst>
          </p:cNvPr>
          <p:cNvSpPr>
            <a:spLocks noGrp="1"/>
          </p:cNvSpPr>
          <p:nvPr>
            <p:ph type="sldNum" sz="quarter" idx="12"/>
          </p:nvPr>
        </p:nvSpPr>
        <p:spPr/>
        <p:txBody>
          <a:bodyPr/>
          <a:lstStyle/>
          <a:p>
            <a:fld id="{C18D6A6B-4513-4CCC-BEEE-DBFBC9711908}" type="slidenum">
              <a:rPr lang="en-US" smtClean="0"/>
              <a:t>‹#›</a:t>
            </a:fld>
            <a:endParaRPr lang="en-US"/>
          </a:p>
        </p:txBody>
      </p:sp>
    </p:spTree>
    <p:extLst>
      <p:ext uri="{BB962C8B-B14F-4D97-AF65-F5344CB8AC3E}">
        <p14:creationId xmlns:p14="http://schemas.microsoft.com/office/powerpoint/2010/main" val="38914711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884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9" r:id="rId114"/>
    <p:sldLayoutId id="2147485400" r:id="rId115"/>
    <p:sldLayoutId id="2147485401"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aka.ms/AzureADKerberos"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minmail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aka.ms/WHfB/provision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aka.ms/WHfB/auth"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WHfB/DeployCloudTrust" TargetMode="External"/><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8" Type="http://schemas.openxmlformats.org/officeDocument/2006/relationships/hyperlink" Target="https://aka.ms/adminmails" TargetMode="External"/><Relationship Id="rId3" Type="http://schemas.openxmlformats.org/officeDocument/2006/relationships/hyperlink" Target="https://aka.ms/WHfB" TargetMode="External"/><Relationship Id="rId7" Type="http://schemas.openxmlformats.org/officeDocument/2006/relationships/hyperlink" Target="https://aka.ms/hellofaq"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hyperlink" Target="https://aka.ms/WHfB/auth" TargetMode="External"/><Relationship Id="rId5" Type="http://schemas.openxmlformats.org/officeDocument/2006/relationships/hyperlink" Target="https://aka.ms/WHfB/provisioning" TargetMode="External"/><Relationship Id="rId4" Type="http://schemas.openxmlformats.org/officeDocument/2006/relationships/hyperlink" Target="https://aka.ms/AzureADKerberos" TargetMode="External"/><Relationship Id="rId9" Type="http://schemas.openxmlformats.org/officeDocument/2006/relationships/hyperlink" Target="https://aka.ms/gopasswordles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7.sv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14.xml"/><Relationship Id="rId4" Type="http://schemas.openxmlformats.org/officeDocument/2006/relationships/hyperlink" Target="https://aka.ms/WHf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hyperlink" Target="https://commons.wikimedia.org/wiki/File:Red_X.sv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hyperlink" Target="https://support.microsoft.com/en-us/topic/january-23-2020-kb4534307-os-build-14393-3474-b181594e-2c6a-14ea-e75b-678efea9d27e" TargetMode="External"/><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hyperlink" Target="https://support.microsoft.com/en-us/topic/january-23-2020-kb4534321-os-build-17763-1012-023e84c3-f9aa-3b55-8aff-d512911c459f" TargetMode="External"/><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425541"/>
            <a:ext cx="4167887" cy="1107996"/>
          </a:xfrm>
        </p:spPr>
        <p:txBody>
          <a:bodyPr/>
          <a:lstStyle/>
          <a:p>
            <a:r>
              <a:rPr lang="en-US" dirty="0"/>
              <a:t>Windows Hello for Business</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2369880"/>
          </a:xfrm>
        </p:spPr>
        <p:txBody>
          <a:bodyPr/>
          <a:lstStyle/>
          <a:p>
            <a:r>
              <a:rPr lang="en-US" dirty="0"/>
              <a:t>Charity Shelbourne</a:t>
            </a:r>
          </a:p>
          <a:p>
            <a:r>
              <a:rPr lang="en-US" dirty="0"/>
              <a:t>Principal Product Manager</a:t>
            </a:r>
          </a:p>
          <a:p>
            <a:r>
              <a:rPr lang="en-US" dirty="0"/>
              <a:t>Identity Engineering</a:t>
            </a:r>
          </a:p>
          <a:p>
            <a:endParaRPr lang="en-US" dirty="0"/>
          </a:p>
          <a:p>
            <a:r>
              <a:rPr lang="en-US" dirty="0"/>
              <a:t>JJ Streicher-Bremer</a:t>
            </a:r>
          </a:p>
          <a:p>
            <a:r>
              <a:rPr lang="en-US" dirty="0"/>
              <a:t>Senior Identity ACE Engineer</a:t>
            </a:r>
          </a:p>
          <a:p>
            <a:r>
              <a:rPr lang="en-US" dirty="0"/>
              <a:t>Identity Engineering </a:t>
            </a:r>
          </a:p>
        </p:txBody>
      </p:sp>
      <p:pic>
        <p:nvPicPr>
          <p:cNvPr id="6" name="Picture Placeholder 5" descr="Three students collaborating around a Surface laptop.">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rotWithShape="1">
          <a:blip r:embed="rId3"/>
          <a:srcRect l="25454" r="8012"/>
          <a:stretch/>
        </p:blipFill>
        <p:spPr>
          <a:xfrm>
            <a:off x="5326063" y="0"/>
            <a:ext cx="6865937" cy="6858000"/>
          </a:xfr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EB19C72-F6AF-560C-06CE-80F35463FEDB}"/>
              </a:ext>
            </a:extLst>
          </p:cNvPr>
          <p:cNvSpPr>
            <a:spLocks noGrp="1"/>
          </p:cNvSpPr>
          <p:nvPr>
            <p:ph type="title"/>
          </p:nvPr>
        </p:nvSpPr>
        <p:spPr/>
        <p:txBody>
          <a:bodyPr/>
          <a:lstStyle/>
          <a:p>
            <a:r>
              <a:rPr lang="en-US" dirty="0"/>
              <a:t>Step 1: Ensure Prereqs are Done</a:t>
            </a:r>
          </a:p>
        </p:txBody>
      </p:sp>
      <p:sp>
        <p:nvSpPr>
          <p:cNvPr id="12" name="Content Placeholder 11">
            <a:extLst>
              <a:ext uri="{FF2B5EF4-FFF2-40B4-BE49-F238E27FC236}">
                <a16:creationId xmlns:a16="http://schemas.microsoft.com/office/drawing/2014/main" id="{E8EF844B-E933-854A-5084-8DE32E48ACEB}"/>
              </a:ext>
            </a:extLst>
          </p:cNvPr>
          <p:cNvSpPr>
            <a:spLocks noGrp="1"/>
          </p:cNvSpPr>
          <p:nvPr>
            <p:ph sz="quarter" idx="12"/>
          </p:nvPr>
        </p:nvSpPr>
        <p:spPr>
          <a:xfrm>
            <a:off x="584200" y="1435100"/>
            <a:ext cx="5211763" cy="1809726"/>
          </a:xfrm>
        </p:spPr>
        <p:txBody>
          <a:bodyPr/>
          <a:lstStyle/>
          <a:p>
            <a:r>
              <a:rPr lang="en-US" dirty="0"/>
              <a:t>Devices must be hybrid or </a:t>
            </a:r>
            <a:br>
              <a:rPr lang="en-US" dirty="0"/>
            </a:br>
            <a:r>
              <a:rPr lang="en-US" dirty="0"/>
              <a:t>Azure AD domain joined</a:t>
            </a:r>
          </a:p>
          <a:p>
            <a:r>
              <a:rPr lang="en-US" dirty="0"/>
              <a:t>Azure AD Kerberos must be </a:t>
            </a:r>
            <a:br>
              <a:rPr lang="en-US" dirty="0"/>
            </a:br>
            <a:r>
              <a:rPr lang="en-US" dirty="0"/>
              <a:t>enabled </a:t>
            </a:r>
          </a:p>
        </p:txBody>
      </p:sp>
      <p:pic>
        <p:nvPicPr>
          <p:cNvPr id="14" name="Content Placeholder 13">
            <a:extLst>
              <a:ext uri="{FF2B5EF4-FFF2-40B4-BE49-F238E27FC236}">
                <a16:creationId xmlns:a16="http://schemas.microsoft.com/office/drawing/2014/main" id="{23AA7924-9933-9BD3-6626-0F8C5CDCD8BC}"/>
              </a:ext>
            </a:extLst>
          </p:cNvPr>
          <p:cNvPicPr>
            <a:picLocks noGrp="1" noChangeAspect="1"/>
          </p:cNvPicPr>
          <p:nvPr>
            <p:ph sz="quarter" idx="13"/>
          </p:nvPr>
        </p:nvPicPr>
        <p:blipFill>
          <a:blip r:embed="rId3"/>
          <a:stretch>
            <a:fillRect/>
          </a:stretch>
        </p:blipFill>
        <p:spPr>
          <a:xfrm>
            <a:off x="5458968" y="1435100"/>
            <a:ext cx="6402890" cy="237754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4D8D544A-7544-71DA-0134-3D0C6425DB23}"/>
              </a:ext>
            </a:extLst>
          </p:cNvPr>
          <p:cNvPicPr>
            <a:picLocks noChangeAspect="1"/>
          </p:cNvPicPr>
          <p:nvPr/>
        </p:nvPicPr>
        <p:blipFill>
          <a:blip r:embed="rId4"/>
          <a:stretch>
            <a:fillRect/>
          </a:stretch>
        </p:blipFill>
        <p:spPr>
          <a:xfrm>
            <a:off x="5852063" y="4447367"/>
            <a:ext cx="4534533" cy="1257475"/>
          </a:xfrm>
          <a:prstGeom prst="rect">
            <a:avLst/>
          </a:prstGeom>
        </p:spPr>
      </p:pic>
      <p:pic>
        <p:nvPicPr>
          <p:cNvPr id="18" name="Picture 17">
            <a:extLst>
              <a:ext uri="{FF2B5EF4-FFF2-40B4-BE49-F238E27FC236}">
                <a16:creationId xmlns:a16="http://schemas.microsoft.com/office/drawing/2014/main" id="{E1C76BE2-A3DF-AE11-D16A-0269C87A47DE}"/>
              </a:ext>
            </a:extLst>
          </p:cNvPr>
          <p:cNvPicPr>
            <a:picLocks noChangeAspect="1"/>
          </p:cNvPicPr>
          <p:nvPr/>
        </p:nvPicPr>
        <p:blipFill>
          <a:blip r:embed="rId5"/>
          <a:stretch>
            <a:fillRect/>
          </a:stretch>
        </p:blipFill>
        <p:spPr>
          <a:xfrm>
            <a:off x="1457910" y="4447367"/>
            <a:ext cx="4001058" cy="1343212"/>
          </a:xfrm>
          <a:prstGeom prst="rect">
            <a:avLst/>
          </a:prstGeom>
        </p:spPr>
      </p:pic>
      <p:sp>
        <p:nvSpPr>
          <p:cNvPr id="2" name="TextBox 1">
            <a:extLst>
              <a:ext uri="{FF2B5EF4-FFF2-40B4-BE49-F238E27FC236}">
                <a16:creationId xmlns:a16="http://schemas.microsoft.com/office/drawing/2014/main" id="{A21B0D57-2A42-40D8-46E7-20F800C774CB}"/>
              </a:ext>
            </a:extLst>
          </p:cNvPr>
          <p:cNvSpPr txBox="1"/>
          <p:nvPr/>
        </p:nvSpPr>
        <p:spPr>
          <a:xfrm>
            <a:off x="8715375" y="6057900"/>
            <a:ext cx="2891408" cy="307777"/>
          </a:xfrm>
          <a:prstGeom prst="rect">
            <a:avLst/>
          </a:prstGeom>
          <a:noFill/>
        </p:spPr>
        <p:txBody>
          <a:bodyPr wrap="square" lIns="0" tIns="0" rIns="0" bIns="0" rtlCol="0">
            <a:spAutoFit/>
          </a:bodyPr>
          <a:lstStyle/>
          <a:p>
            <a:pPr algn="l"/>
            <a:r>
              <a:rPr lang="en-US" sz="2000" dirty="0">
                <a:hlinkClick r:id="rId6"/>
              </a:rPr>
              <a:t>aka.ms/</a:t>
            </a:r>
            <a:r>
              <a:rPr lang="en-US" sz="2000" dirty="0" err="1">
                <a:hlinkClick r:id="rId6"/>
              </a:rPr>
              <a:t>AzureADKerberos</a:t>
            </a:r>
            <a:endParaRPr lang="en-US" sz="2000" dirty="0"/>
          </a:p>
        </p:txBody>
      </p:sp>
    </p:spTree>
    <p:extLst>
      <p:ext uri="{BB962C8B-B14F-4D97-AF65-F5344CB8AC3E}">
        <p14:creationId xmlns:p14="http://schemas.microsoft.com/office/powerpoint/2010/main" val="24715819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3567-681A-D57E-D636-F69B4CD70995}"/>
              </a:ext>
            </a:extLst>
          </p:cNvPr>
          <p:cNvSpPr>
            <a:spLocks noGrp="1"/>
          </p:cNvSpPr>
          <p:nvPr>
            <p:ph type="title"/>
          </p:nvPr>
        </p:nvSpPr>
        <p:spPr/>
        <p:txBody>
          <a:bodyPr/>
          <a:lstStyle/>
          <a:p>
            <a:r>
              <a:rPr lang="en-US" dirty="0"/>
              <a:t>Step 2: Deploy policies</a:t>
            </a:r>
          </a:p>
        </p:txBody>
      </p:sp>
      <p:sp>
        <p:nvSpPr>
          <p:cNvPr id="3" name="Content Placeholder 2">
            <a:extLst>
              <a:ext uri="{FF2B5EF4-FFF2-40B4-BE49-F238E27FC236}">
                <a16:creationId xmlns:a16="http://schemas.microsoft.com/office/drawing/2014/main" id="{64F62C38-EAAA-17BE-9737-DE371B0EFA23}"/>
              </a:ext>
            </a:extLst>
          </p:cNvPr>
          <p:cNvSpPr>
            <a:spLocks noGrp="1"/>
          </p:cNvSpPr>
          <p:nvPr>
            <p:ph sz="quarter" idx="12"/>
          </p:nvPr>
        </p:nvSpPr>
        <p:spPr>
          <a:xfrm>
            <a:off x="584200" y="1435100"/>
            <a:ext cx="5211763" cy="2412968"/>
          </a:xfrm>
        </p:spPr>
        <p:txBody>
          <a:bodyPr/>
          <a:lstStyle/>
          <a:p>
            <a:r>
              <a:rPr lang="en-US" dirty="0"/>
              <a:t>Enable Windows Hello for Business</a:t>
            </a:r>
          </a:p>
          <a:p>
            <a:r>
              <a:rPr lang="en-US" dirty="0"/>
              <a:t>Enable cloud Kerberos trust </a:t>
            </a:r>
          </a:p>
          <a:p>
            <a:r>
              <a:rPr lang="en-US" dirty="0"/>
              <a:t>Use biometrics (optional)</a:t>
            </a:r>
          </a:p>
          <a:p>
            <a:endParaRPr lang="en-US" dirty="0"/>
          </a:p>
        </p:txBody>
      </p:sp>
      <p:pic>
        <p:nvPicPr>
          <p:cNvPr id="5" name="Content Placeholder 4">
            <a:extLst>
              <a:ext uri="{FF2B5EF4-FFF2-40B4-BE49-F238E27FC236}">
                <a16:creationId xmlns:a16="http://schemas.microsoft.com/office/drawing/2014/main" id="{7186E9ED-2D44-8302-C8A5-A67D86883C61}"/>
              </a:ext>
            </a:extLst>
          </p:cNvPr>
          <p:cNvPicPr>
            <a:picLocks noGrp="1" noChangeAspect="1"/>
          </p:cNvPicPr>
          <p:nvPr>
            <p:ph sz="quarter" idx="13"/>
          </p:nvPr>
        </p:nvPicPr>
        <p:blipFill>
          <a:blip r:embed="rId3"/>
          <a:stretch>
            <a:fillRect/>
          </a:stretch>
        </p:blipFill>
        <p:spPr>
          <a:xfrm>
            <a:off x="6460744" y="301244"/>
            <a:ext cx="4967859" cy="4833938"/>
          </a:xfrm>
          <a:prstGeom prst="rect">
            <a:avLst/>
          </a:prstGeom>
        </p:spPr>
      </p:pic>
      <p:pic>
        <p:nvPicPr>
          <p:cNvPr id="6" name="Picture 5">
            <a:extLst>
              <a:ext uri="{FF2B5EF4-FFF2-40B4-BE49-F238E27FC236}">
                <a16:creationId xmlns:a16="http://schemas.microsoft.com/office/drawing/2014/main" id="{3FA7CCEB-950E-DB21-5215-F4B79707015B}"/>
              </a:ext>
            </a:extLst>
          </p:cNvPr>
          <p:cNvPicPr>
            <a:picLocks noChangeAspect="1"/>
          </p:cNvPicPr>
          <p:nvPr/>
        </p:nvPicPr>
        <p:blipFill>
          <a:blip r:embed="rId4"/>
          <a:stretch>
            <a:fillRect/>
          </a:stretch>
        </p:blipFill>
        <p:spPr>
          <a:xfrm>
            <a:off x="327160" y="3848068"/>
            <a:ext cx="5596450" cy="205883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FE1DF65-3601-89F1-53F6-85F132CAA7E7}"/>
              </a:ext>
            </a:extLst>
          </p:cNvPr>
          <p:cNvPicPr>
            <a:picLocks noChangeAspect="1"/>
          </p:cNvPicPr>
          <p:nvPr/>
        </p:nvPicPr>
        <p:blipFill>
          <a:blip r:embed="rId5"/>
          <a:stretch>
            <a:fillRect/>
          </a:stretch>
        </p:blipFill>
        <p:spPr>
          <a:xfrm>
            <a:off x="6460744" y="5291138"/>
            <a:ext cx="4967860" cy="1317479"/>
          </a:xfrm>
          <a:prstGeom prst="rect">
            <a:avLst/>
          </a:prstGeom>
        </p:spPr>
      </p:pic>
    </p:spTree>
    <p:extLst>
      <p:ext uri="{BB962C8B-B14F-4D97-AF65-F5344CB8AC3E}">
        <p14:creationId xmlns:p14="http://schemas.microsoft.com/office/powerpoint/2010/main" val="36827328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3800E-320E-72C2-6750-DF07450D5278}"/>
              </a:ext>
            </a:extLst>
          </p:cNvPr>
          <p:cNvSpPr>
            <a:spLocks noGrp="1"/>
          </p:cNvSpPr>
          <p:nvPr>
            <p:ph type="title"/>
          </p:nvPr>
        </p:nvSpPr>
        <p:spPr>
          <a:xfrm>
            <a:off x="588263" y="457200"/>
            <a:ext cx="11018520" cy="492443"/>
          </a:xfrm>
        </p:spPr>
        <p:txBody>
          <a:bodyPr/>
          <a:lstStyle/>
          <a:p>
            <a:r>
              <a:rPr lang="en-US" sz="3200" dirty="0"/>
              <a:t>Windows Event Log/User Device Registration Pre-Req Checks</a:t>
            </a:r>
          </a:p>
        </p:txBody>
      </p:sp>
      <p:sp>
        <p:nvSpPr>
          <p:cNvPr id="3" name="Text Placeholder 2">
            <a:extLst>
              <a:ext uri="{FF2B5EF4-FFF2-40B4-BE49-F238E27FC236}">
                <a16:creationId xmlns:a16="http://schemas.microsoft.com/office/drawing/2014/main" id="{8DEFD5E0-5C1D-0BC7-1670-121CA79DE4F3}"/>
              </a:ext>
            </a:extLst>
          </p:cNvPr>
          <p:cNvSpPr>
            <a:spLocks noGrp="1"/>
          </p:cNvSpPr>
          <p:nvPr>
            <p:ph type="body" sz="quarter" idx="16"/>
          </p:nvPr>
        </p:nvSpPr>
        <p:spPr/>
        <p:txBody>
          <a:bodyPr/>
          <a:lstStyle/>
          <a:p>
            <a:r>
              <a:rPr lang="en-US" dirty="0"/>
              <a:t>What we check</a:t>
            </a:r>
          </a:p>
        </p:txBody>
      </p:sp>
      <p:sp>
        <p:nvSpPr>
          <p:cNvPr id="4" name="Content Placeholder 3">
            <a:extLst>
              <a:ext uri="{FF2B5EF4-FFF2-40B4-BE49-F238E27FC236}">
                <a16:creationId xmlns:a16="http://schemas.microsoft.com/office/drawing/2014/main" id="{F0DA41B4-B5AF-B3BC-184E-7580E011EC11}"/>
              </a:ext>
            </a:extLst>
          </p:cNvPr>
          <p:cNvSpPr>
            <a:spLocks noGrp="1"/>
          </p:cNvSpPr>
          <p:nvPr>
            <p:ph sz="quarter" idx="11"/>
          </p:nvPr>
        </p:nvSpPr>
        <p:spPr>
          <a:xfrm>
            <a:off x="588963" y="2081212"/>
            <a:ext cx="5214937" cy="5096780"/>
          </a:xfrm>
        </p:spPr>
        <p:txBody>
          <a:bodyPr/>
          <a:lstStyle/>
          <a:p>
            <a:r>
              <a:rPr lang="en-US" sz="2400" dirty="0"/>
              <a:t>Device join </a:t>
            </a:r>
          </a:p>
          <a:p>
            <a:r>
              <a:rPr lang="en-US" sz="2400" dirty="0"/>
              <a:t>PRT </a:t>
            </a:r>
          </a:p>
          <a:p>
            <a:r>
              <a:rPr lang="en-US" sz="2400" dirty="0"/>
              <a:t>Policy enabled</a:t>
            </a:r>
          </a:p>
          <a:p>
            <a:r>
              <a:rPr lang="en-US" sz="2400" dirty="0"/>
              <a:t>Post-logon provisioning enabled (optional) </a:t>
            </a:r>
          </a:p>
          <a:p>
            <a:r>
              <a:rPr lang="en-US" sz="2400" dirty="0"/>
              <a:t>Hardware requirement check (</a:t>
            </a:r>
            <a:r>
              <a:rPr lang="en-US" sz="2400" dirty="0" err="1"/>
              <a:t>tpm</a:t>
            </a:r>
            <a:r>
              <a:rPr lang="en-US" sz="2400" dirty="0"/>
              <a:t>)</a:t>
            </a:r>
          </a:p>
          <a:p>
            <a:r>
              <a:rPr lang="en-US" sz="2400" dirty="0"/>
              <a:t>User is not remote</a:t>
            </a:r>
          </a:p>
          <a:p>
            <a:r>
              <a:rPr lang="en-US" sz="2400" dirty="0"/>
              <a:t>Cert trust or not</a:t>
            </a:r>
          </a:p>
          <a:p>
            <a:r>
              <a:rPr lang="en-US" sz="2400" dirty="0"/>
              <a:t>Cloud trust enabled </a:t>
            </a:r>
          </a:p>
          <a:p>
            <a:r>
              <a:rPr lang="en-US" sz="2400" dirty="0"/>
              <a:t>Cloud TGT (on-prem TGT, not cloud TGT)</a:t>
            </a:r>
          </a:p>
          <a:p>
            <a:endParaRPr lang="en-US" dirty="0"/>
          </a:p>
        </p:txBody>
      </p:sp>
      <p:sp>
        <p:nvSpPr>
          <p:cNvPr id="5" name="Text Placeholder 4">
            <a:extLst>
              <a:ext uri="{FF2B5EF4-FFF2-40B4-BE49-F238E27FC236}">
                <a16:creationId xmlns:a16="http://schemas.microsoft.com/office/drawing/2014/main" id="{295F0F6B-A63F-026F-8A45-43CDDE43B1AD}"/>
              </a:ext>
            </a:extLst>
          </p:cNvPr>
          <p:cNvSpPr>
            <a:spLocks noGrp="1"/>
          </p:cNvSpPr>
          <p:nvPr>
            <p:ph type="body" sz="quarter" idx="17"/>
          </p:nvPr>
        </p:nvSpPr>
        <p:spPr/>
        <p:txBody>
          <a:bodyPr/>
          <a:lstStyle/>
          <a:p>
            <a:r>
              <a:rPr lang="en-US" dirty="0"/>
              <a:t>What we don’t check</a:t>
            </a:r>
          </a:p>
        </p:txBody>
      </p:sp>
      <p:sp>
        <p:nvSpPr>
          <p:cNvPr id="6" name="Content Placeholder 5">
            <a:extLst>
              <a:ext uri="{FF2B5EF4-FFF2-40B4-BE49-F238E27FC236}">
                <a16:creationId xmlns:a16="http://schemas.microsoft.com/office/drawing/2014/main" id="{4C4C213F-4D34-49E0-4827-5CECE542C6E2}"/>
              </a:ext>
            </a:extLst>
          </p:cNvPr>
          <p:cNvSpPr>
            <a:spLocks noGrp="1"/>
          </p:cNvSpPr>
          <p:nvPr>
            <p:ph sz="quarter" idx="13"/>
          </p:nvPr>
        </p:nvSpPr>
        <p:spPr>
          <a:xfrm>
            <a:off x="6394451" y="2081212"/>
            <a:ext cx="5214937" cy="1625060"/>
          </a:xfrm>
        </p:spPr>
        <p:txBody>
          <a:bodyPr/>
          <a:lstStyle/>
          <a:p>
            <a:r>
              <a:rPr lang="en-US" sz="2400" dirty="0"/>
              <a:t>Internet connectivity (required)</a:t>
            </a:r>
          </a:p>
          <a:p>
            <a:r>
              <a:rPr lang="en-US" sz="2400" dirty="0"/>
              <a:t>Line of sight to a DC for 1</a:t>
            </a:r>
            <a:r>
              <a:rPr lang="en-US" sz="2400" baseline="30000" dirty="0"/>
              <a:t>st</a:t>
            </a:r>
            <a:r>
              <a:rPr lang="en-US" sz="2400" dirty="0"/>
              <a:t> logon (required HAADJ only) </a:t>
            </a:r>
          </a:p>
          <a:p>
            <a:r>
              <a:rPr lang="en-US" sz="2400" dirty="0"/>
              <a:t>PRT is healthy and current (required)</a:t>
            </a:r>
          </a:p>
        </p:txBody>
      </p:sp>
      <p:pic>
        <p:nvPicPr>
          <p:cNvPr id="7" name="Content Placeholder 8">
            <a:extLst>
              <a:ext uri="{FF2B5EF4-FFF2-40B4-BE49-F238E27FC236}">
                <a16:creationId xmlns:a16="http://schemas.microsoft.com/office/drawing/2014/main" id="{D7E3254E-CD0E-A3E7-0888-BCA42087FB45}"/>
              </a:ext>
            </a:extLst>
          </p:cNvPr>
          <p:cNvPicPr>
            <a:picLocks noChangeAspect="1"/>
          </p:cNvPicPr>
          <p:nvPr/>
        </p:nvPicPr>
        <p:blipFill>
          <a:blip r:embed="rId3"/>
          <a:stretch>
            <a:fillRect/>
          </a:stretch>
        </p:blipFill>
        <p:spPr>
          <a:xfrm>
            <a:off x="6483029" y="3919909"/>
            <a:ext cx="4667250" cy="3011488"/>
          </a:xfrm>
          <a:prstGeom prst="rect">
            <a:avLst/>
          </a:prstGeom>
        </p:spPr>
      </p:pic>
    </p:spTree>
    <p:extLst>
      <p:ext uri="{BB962C8B-B14F-4D97-AF65-F5344CB8AC3E}">
        <p14:creationId xmlns:p14="http://schemas.microsoft.com/office/powerpoint/2010/main" val="11740194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7A67-8620-7A13-9D5B-395102315CC3}"/>
              </a:ext>
            </a:extLst>
          </p:cNvPr>
          <p:cNvSpPr>
            <a:spLocks noGrp="1"/>
          </p:cNvSpPr>
          <p:nvPr>
            <p:ph type="title"/>
          </p:nvPr>
        </p:nvSpPr>
        <p:spPr>
          <a:xfrm>
            <a:off x="588263" y="457200"/>
            <a:ext cx="11018520" cy="553998"/>
          </a:xfrm>
        </p:spPr>
        <p:txBody>
          <a:bodyPr/>
          <a:lstStyle/>
          <a:p>
            <a:r>
              <a:rPr lang="en-US" dirty="0"/>
              <a:t>Importance of End User Communication</a:t>
            </a:r>
          </a:p>
        </p:txBody>
      </p:sp>
      <p:sp>
        <p:nvSpPr>
          <p:cNvPr id="3" name="Content Placeholder 2">
            <a:extLst>
              <a:ext uri="{FF2B5EF4-FFF2-40B4-BE49-F238E27FC236}">
                <a16:creationId xmlns:a16="http://schemas.microsoft.com/office/drawing/2014/main" id="{88A99FE7-8A1D-62EC-6AD5-051864D289EA}"/>
              </a:ext>
            </a:extLst>
          </p:cNvPr>
          <p:cNvSpPr>
            <a:spLocks noGrp="1"/>
          </p:cNvSpPr>
          <p:nvPr>
            <p:ph sz="quarter" idx="10"/>
          </p:nvPr>
        </p:nvSpPr>
        <p:spPr>
          <a:xfrm>
            <a:off x="584200" y="1435100"/>
            <a:ext cx="11018838" cy="4702826"/>
          </a:xfrm>
        </p:spPr>
        <p:txBody>
          <a:bodyPr/>
          <a:lstStyle/>
          <a:p>
            <a:r>
              <a:rPr lang="en-US" dirty="0"/>
              <a:t>End user communication templates (</a:t>
            </a:r>
            <a:r>
              <a:rPr lang="en-US" dirty="0">
                <a:hlinkClick r:id="rId3"/>
              </a:rPr>
              <a:t>aka.ms/</a:t>
            </a:r>
            <a:r>
              <a:rPr lang="en-US" dirty="0" err="1">
                <a:hlinkClick r:id="rId3"/>
              </a:rPr>
              <a:t>adminmails</a:t>
            </a:r>
            <a:r>
              <a:rPr lang="en-US" dirty="0">
                <a:hlinkClick r:id="rId3"/>
              </a:rPr>
              <a:t> </a:t>
            </a:r>
            <a:r>
              <a:rPr lang="en-US" dirty="0"/>
              <a:t>)</a:t>
            </a:r>
          </a:p>
          <a:p>
            <a:r>
              <a:rPr lang="en-US" sz="2800" dirty="0">
                <a:cs typeface="Segoe UI" panose="020B0502040204020203" pitchFamily="34" charset="0"/>
              </a:rPr>
              <a:t>Focus on end user benefits</a:t>
            </a:r>
          </a:p>
          <a:p>
            <a:r>
              <a:rPr lang="en-US" sz="2800" dirty="0">
                <a:cs typeface="Segoe UI" panose="020B0502040204020203" pitchFamily="34" charset="0"/>
              </a:rPr>
              <a:t>Monitor using Authentication methods Activity report</a:t>
            </a:r>
            <a:endParaRPr lang="en-US" dirty="0"/>
          </a:p>
          <a:p>
            <a:r>
              <a:rPr lang="en-US" dirty="0"/>
              <a:t>Can’t enforce registration to be complete (user can fail MFA and bypass registration)</a:t>
            </a:r>
          </a:p>
          <a:p>
            <a:pPr lvl="1"/>
            <a:r>
              <a:rPr lang="en-US" dirty="0"/>
              <a:t>Monitor registration using Authentication methods Activity report</a:t>
            </a:r>
          </a:p>
          <a:p>
            <a:pPr lvl="1"/>
            <a:r>
              <a:rPr lang="en-US" dirty="0"/>
              <a:t>Target messages to non-compliant users </a:t>
            </a:r>
          </a:p>
          <a:p>
            <a:r>
              <a:rPr lang="en-US" dirty="0"/>
              <a:t>User may choose not to use WHfB</a:t>
            </a:r>
          </a:p>
          <a:p>
            <a:pPr lvl="1"/>
            <a:r>
              <a:rPr lang="en-US" dirty="0"/>
              <a:t>Policy: Interactive logon: Require Windows Hello for Business or smart card</a:t>
            </a:r>
          </a:p>
          <a:p>
            <a:pPr lvl="2"/>
            <a:r>
              <a:rPr lang="en-US" dirty="0"/>
              <a:t>Can be problematic and not recommended right now</a:t>
            </a:r>
          </a:p>
          <a:p>
            <a:pPr lvl="1"/>
            <a:r>
              <a:rPr lang="en-US" dirty="0"/>
              <a:t>Use password randomizing or scrambling for now</a:t>
            </a:r>
          </a:p>
        </p:txBody>
      </p:sp>
    </p:spTree>
    <p:extLst>
      <p:ext uri="{BB962C8B-B14F-4D97-AF65-F5344CB8AC3E}">
        <p14:creationId xmlns:p14="http://schemas.microsoft.com/office/powerpoint/2010/main" val="12748574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54FD7-BC1A-3C88-6AFE-1E444697EC3D}"/>
              </a:ext>
            </a:extLst>
          </p:cNvPr>
          <p:cNvSpPr>
            <a:spLocks noGrp="1"/>
          </p:cNvSpPr>
          <p:nvPr>
            <p:ph type="title"/>
          </p:nvPr>
        </p:nvSpPr>
        <p:spPr/>
        <p:txBody>
          <a:bodyPr/>
          <a:lstStyle/>
          <a:p>
            <a:r>
              <a:rPr lang="en-US" dirty="0"/>
              <a:t>How Cloud Kerberos Trust Provisioning Works</a:t>
            </a:r>
          </a:p>
        </p:txBody>
      </p:sp>
      <p:sp>
        <p:nvSpPr>
          <p:cNvPr id="6" name="Content Placeholder 5">
            <a:extLst>
              <a:ext uri="{FF2B5EF4-FFF2-40B4-BE49-F238E27FC236}">
                <a16:creationId xmlns:a16="http://schemas.microsoft.com/office/drawing/2014/main" id="{6424170E-89C4-C5E2-EE17-E80427A7FECB}"/>
              </a:ext>
            </a:extLst>
          </p:cNvPr>
          <p:cNvSpPr>
            <a:spLocks noGrp="1"/>
          </p:cNvSpPr>
          <p:nvPr>
            <p:ph sz="quarter" idx="12"/>
          </p:nvPr>
        </p:nvSpPr>
        <p:spPr>
          <a:xfrm>
            <a:off x="584200" y="1435100"/>
            <a:ext cx="5211763" cy="5983176"/>
          </a:xfrm>
        </p:spPr>
        <p:txBody>
          <a:bodyPr/>
          <a:lstStyle/>
          <a:p>
            <a:pPr marL="514350" indent="-514350">
              <a:buFont typeface="+mj-lt"/>
              <a:buAutoNum type="arabicPeriod"/>
            </a:pPr>
            <a:r>
              <a:rPr lang="en-US" sz="2400" dirty="0"/>
              <a:t>User enters credentials </a:t>
            </a:r>
            <a:r>
              <a:rPr lang="en-US" sz="2400" b="1" dirty="0"/>
              <a:t>(A)</a:t>
            </a:r>
          </a:p>
          <a:p>
            <a:pPr marL="514350" indent="-514350">
              <a:buFont typeface="+mj-lt"/>
              <a:buAutoNum type="arabicPeriod"/>
            </a:pPr>
            <a:r>
              <a:rPr lang="en-US" sz="2400" dirty="0"/>
              <a:t>Provisioning kicks off with request to Azure Device Registration Service (ADRS) for access token</a:t>
            </a:r>
          </a:p>
          <a:p>
            <a:pPr marL="514350" indent="-514350">
              <a:buFont typeface="+mj-lt"/>
              <a:buAutoNum type="arabicPeriod"/>
            </a:pPr>
            <a:r>
              <a:rPr lang="en-US" sz="2400" dirty="0"/>
              <a:t>User performs MFA</a:t>
            </a:r>
          </a:p>
          <a:p>
            <a:pPr marL="514350" indent="-514350">
              <a:buFont typeface="+mj-lt"/>
              <a:buAutoNum type="arabicPeriod"/>
            </a:pPr>
            <a:r>
              <a:rPr lang="en-US" sz="2400" dirty="0"/>
              <a:t>ADRS access token returned</a:t>
            </a:r>
          </a:p>
          <a:p>
            <a:pPr marL="514350" indent="-514350">
              <a:buFont typeface="+mj-lt"/>
              <a:buAutoNum type="arabicPeriod"/>
            </a:pPr>
            <a:r>
              <a:rPr lang="en-US" sz="2400" dirty="0"/>
              <a:t>User enrolls in biometrics </a:t>
            </a:r>
            <a:r>
              <a:rPr lang="en-US" sz="2400" b="1" dirty="0"/>
              <a:t>(B)</a:t>
            </a:r>
          </a:p>
          <a:p>
            <a:pPr marL="514350" indent="-514350">
              <a:buFont typeface="+mj-lt"/>
              <a:buAutoNum type="arabicPeriod"/>
            </a:pPr>
            <a:r>
              <a:rPr lang="en-US" sz="2400" dirty="0"/>
              <a:t>User creates pin (mandatory)</a:t>
            </a:r>
          </a:p>
          <a:p>
            <a:pPr marL="514350" indent="-514350">
              <a:buFont typeface="+mj-lt"/>
              <a:buAutoNum type="arabicPeriod"/>
            </a:pPr>
            <a:r>
              <a:rPr lang="en-US" sz="2400" dirty="0"/>
              <a:t>Key pair requested</a:t>
            </a:r>
          </a:p>
          <a:p>
            <a:pPr marL="514350" indent="-514350">
              <a:buFont typeface="+mj-lt"/>
              <a:buAutoNum type="arabicPeriod"/>
            </a:pPr>
            <a:r>
              <a:rPr lang="en-US" sz="2400" dirty="0"/>
              <a:t>User key registration occurs</a:t>
            </a:r>
          </a:p>
          <a:p>
            <a:pPr marL="514350" indent="-514350">
              <a:buFont typeface="+mj-lt"/>
              <a:buAutoNum type="arabicPeriod"/>
            </a:pPr>
            <a:r>
              <a:rPr lang="en-US" sz="2400" dirty="0"/>
              <a:t>Public key with device ref written to user</a:t>
            </a:r>
          </a:p>
          <a:p>
            <a:pPr marL="514350" indent="-514350">
              <a:buFont typeface="+mj-lt"/>
              <a:buAutoNum type="arabicPeriod"/>
            </a:pPr>
            <a:r>
              <a:rPr lang="en-US" sz="2400" dirty="0"/>
              <a:t>Key ID returned to client </a:t>
            </a:r>
            <a:r>
              <a:rPr lang="en-US" sz="2400" b="1" dirty="0"/>
              <a:t>(C)</a:t>
            </a:r>
          </a:p>
          <a:p>
            <a:pPr marL="514350" indent="-514350">
              <a:buFont typeface="+mj-lt"/>
              <a:buAutoNum type="arabicPeriod"/>
            </a:pPr>
            <a:endParaRPr lang="en-US" dirty="0"/>
          </a:p>
        </p:txBody>
      </p:sp>
      <p:pic>
        <p:nvPicPr>
          <p:cNvPr id="1028" name="Picture 4">
            <a:extLst>
              <a:ext uri="{FF2B5EF4-FFF2-40B4-BE49-F238E27FC236}">
                <a16:creationId xmlns:a16="http://schemas.microsoft.com/office/drawing/2014/main" id="{ABBDCBBE-2DE8-EED6-65DC-3B806BF2D5B7}"/>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389688" y="2122317"/>
            <a:ext cx="5219700" cy="3459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CAEA97-BA69-399A-C5B1-C5C2CB9C2F7F}"/>
              </a:ext>
            </a:extLst>
          </p:cNvPr>
          <p:cNvSpPr txBox="1"/>
          <p:nvPr/>
        </p:nvSpPr>
        <p:spPr>
          <a:xfrm>
            <a:off x="8999538" y="6246911"/>
            <a:ext cx="4343400" cy="307777"/>
          </a:xfrm>
          <a:prstGeom prst="rect">
            <a:avLst/>
          </a:prstGeom>
          <a:noFill/>
        </p:spPr>
        <p:txBody>
          <a:bodyPr wrap="square" lIns="0" tIns="0" rIns="0" bIns="0" rtlCol="0">
            <a:spAutoFit/>
          </a:bodyPr>
          <a:lstStyle/>
          <a:p>
            <a:pPr algn="l"/>
            <a:r>
              <a:rPr lang="en-US" sz="2000" dirty="0">
                <a:hlinkClick r:id="rId4"/>
              </a:rPr>
              <a:t>aka.ms/WHfB/provisioning</a:t>
            </a:r>
            <a:endParaRPr lang="en-US" sz="2000" dirty="0"/>
          </a:p>
        </p:txBody>
      </p:sp>
    </p:spTree>
    <p:extLst>
      <p:ext uri="{BB962C8B-B14F-4D97-AF65-F5344CB8AC3E}">
        <p14:creationId xmlns:p14="http://schemas.microsoft.com/office/powerpoint/2010/main" val="21884368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A4FF-E7B2-AFB0-C5A9-1A84DB1F3274}"/>
              </a:ext>
            </a:extLst>
          </p:cNvPr>
          <p:cNvSpPr>
            <a:spLocks noGrp="1"/>
          </p:cNvSpPr>
          <p:nvPr>
            <p:ph type="title"/>
          </p:nvPr>
        </p:nvSpPr>
        <p:spPr/>
        <p:txBody>
          <a:bodyPr/>
          <a:lstStyle/>
          <a:p>
            <a:r>
              <a:rPr lang="en-US" dirty="0"/>
              <a:t>How Cloud Kerberos Trust  authentication works</a:t>
            </a:r>
          </a:p>
        </p:txBody>
      </p:sp>
      <p:sp>
        <p:nvSpPr>
          <p:cNvPr id="3" name="Content Placeholder 2">
            <a:extLst>
              <a:ext uri="{FF2B5EF4-FFF2-40B4-BE49-F238E27FC236}">
                <a16:creationId xmlns:a16="http://schemas.microsoft.com/office/drawing/2014/main" id="{9AF3660F-592B-581E-FA68-E5ADEA98651B}"/>
              </a:ext>
            </a:extLst>
          </p:cNvPr>
          <p:cNvSpPr>
            <a:spLocks noGrp="1"/>
          </p:cNvSpPr>
          <p:nvPr>
            <p:ph sz="quarter" idx="12"/>
          </p:nvPr>
        </p:nvSpPr>
        <p:spPr>
          <a:xfrm>
            <a:off x="584200" y="1435100"/>
            <a:ext cx="5211763" cy="6500241"/>
          </a:xfrm>
        </p:spPr>
        <p:txBody>
          <a:bodyPr/>
          <a:lstStyle/>
          <a:p>
            <a:pPr marL="514350" indent="-514350">
              <a:buFont typeface="+mj-lt"/>
              <a:buAutoNum type="arabicPeriod"/>
            </a:pPr>
            <a:r>
              <a:rPr lang="en-US" sz="2400" dirty="0"/>
              <a:t>User logs in with WHfB credentials </a:t>
            </a:r>
            <a:r>
              <a:rPr lang="en-US" sz="2400" b="1" dirty="0"/>
              <a:t>(A)</a:t>
            </a:r>
          </a:p>
          <a:p>
            <a:pPr marL="514350" indent="-514350">
              <a:buFont typeface="+mj-lt"/>
              <a:buAutoNum type="arabicPeriod"/>
            </a:pPr>
            <a:r>
              <a:rPr lang="en-US" sz="2400" dirty="0"/>
              <a:t>Nonce signed with WHfB private key and returned to Azure AD </a:t>
            </a:r>
            <a:r>
              <a:rPr lang="en-US" sz="2400" b="1" dirty="0"/>
              <a:t>(B)</a:t>
            </a:r>
          </a:p>
          <a:p>
            <a:pPr marL="514350" indent="-514350">
              <a:buFont typeface="+mj-lt"/>
              <a:buAutoNum type="arabicPeriod"/>
            </a:pPr>
            <a:r>
              <a:rPr lang="en-US" sz="2400" dirty="0"/>
              <a:t>Azure AD validates &amp; returns PRT  with encrypted session key + partial TGT to client </a:t>
            </a:r>
            <a:r>
              <a:rPr lang="en-US" sz="2400" b="1" dirty="0"/>
              <a:t>(C)</a:t>
            </a:r>
          </a:p>
          <a:p>
            <a:pPr marL="514350" indent="-514350">
              <a:buFont typeface="+mj-lt"/>
              <a:buAutoNum type="arabicPeriod"/>
            </a:pPr>
            <a:r>
              <a:rPr lang="en-US" sz="2400" dirty="0"/>
              <a:t>Session key is decrypted &amp; protected in TPM and PRT + partial TGT are cached </a:t>
            </a:r>
            <a:r>
              <a:rPr lang="en-US" sz="2400" b="1" dirty="0"/>
              <a:t>(D)</a:t>
            </a:r>
          </a:p>
          <a:p>
            <a:pPr marL="514350" indent="-514350">
              <a:buFont typeface="+mj-lt"/>
              <a:buAutoNum type="arabicPeriod"/>
            </a:pPr>
            <a:r>
              <a:rPr lang="en-US" sz="2400" dirty="0" err="1"/>
              <a:t>Dclocator</a:t>
            </a:r>
            <a:r>
              <a:rPr lang="en-US" sz="2400" dirty="0"/>
              <a:t>  locates DC &amp; exchanges partial TGT for full TGT, caches, &amp; user desktop is loaded </a:t>
            </a:r>
            <a:r>
              <a:rPr lang="en-US" sz="2400" b="1" dirty="0"/>
              <a:t>(E)</a:t>
            </a:r>
          </a:p>
          <a:p>
            <a:pPr marL="514350" indent="-514350">
              <a:buFont typeface="+mj-lt"/>
              <a:buAutoNum type="arabicPeriod"/>
            </a:pPr>
            <a:endParaRPr lang="en-US" dirty="0"/>
          </a:p>
          <a:p>
            <a:pPr marL="514350" indent="-514350">
              <a:buFont typeface="+mj-lt"/>
              <a:buAutoNum type="arabicPeriod"/>
            </a:pPr>
            <a:endParaRPr lang="en-US" dirty="0"/>
          </a:p>
        </p:txBody>
      </p:sp>
      <p:pic>
        <p:nvPicPr>
          <p:cNvPr id="2050" name="Picture 2" descr="Hybrid Azure AD join authentication using Azure AD Kerberos">
            <a:extLst>
              <a:ext uri="{FF2B5EF4-FFF2-40B4-BE49-F238E27FC236}">
                <a16:creationId xmlns:a16="http://schemas.microsoft.com/office/drawing/2014/main" id="{8070AF4C-36E6-62EB-D930-8F16284EFBBF}"/>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389688" y="1836567"/>
            <a:ext cx="5219700" cy="40310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10E81D-7F64-ADD8-21A4-6D73D16F55B5}"/>
              </a:ext>
            </a:extLst>
          </p:cNvPr>
          <p:cNvSpPr txBox="1"/>
          <p:nvPr/>
        </p:nvSpPr>
        <p:spPr>
          <a:xfrm>
            <a:off x="9286875" y="6246911"/>
            <a:ext cx="4343400" cy="307777"/>
          </a:xfrm>
          <a:prstGeom prst="rect">
            <a:avLst/>
          </a:prstGeom>
          <a:noFill/>
        </p:spPr>
        <p:txBody>
          <a:bodyPr wrap="square" lIns="0" tIns="0" rIns="0" bIns="0" rtlCol="0">
            <a:spAutoFit/>
          </a:bodyPr>
          <a:lstStyle/>
          <a:p>
            <a:pPr algn="l"/>
            <a:r>
              <a:rPr lang="en-US" sz="2000" dirty="0">
                <a:hlinkClick r:id="rId4"/>
              </a:rPr>
              <a:t>aka.ms/WHfB/auth</a:t>
            </a:r>
            <a:endParaRPr lang="en-US" sz="2000" dirty="0"/>
          </a:p>
        </p:txBody>
      </p:sp>
    </p:spTree>
    <p:extLst>
      <p:ext uri="{BB962C8B-B14F-4D97-AF65-F5344CB8AC3E}">
        <p14:creationId xmlns:p14="http://schemas.microsoft.com/office/powerpoint/2010/main" val="28840208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E396-BC1C-4999-3B41-33E59A4E811C}"/>
              </a:ext>
            </a:extLst>
          </p:cNvPr>
          <p:cNvSpPr>
            <a:spLocks noGrp="1"/>
          </p:cNvSpPr>
          <p:nvPr>
            <p:ph type="title"/>
          </p:nvPr>
        </p:nvSpPr>
        <p:spPr/>
        <p:txBody>
          <a:bodyPr/>
          <a:lstStyle/>
          <a:p>
            <a:r>
              <a:rPr lang="en-US" dirty="0"/>
              <a:t>How Cloud Kerberos Trust  authentication works</a:t>
            </a:r>
          </a:p>
        </p:txBody>
      </p:sp>
      <p:cxnSp>
        <p:nvCxnSpPr>
          <p:cNvPr id="3" name="Straight Connector 2">
            <a:extLst>
              <a:ext uri="{FF2B5EF4-FFF2-40B4-BE49-F238E27FC236}">
                <a16:creationId xmlns:a16="http://schemas.microsoft.com/office/drawing/2014/main" id="{4708CCCC-7F09-3F86-58D2-97CA443D3302}"/>
              </a:ext>
            </a:extLst>
          </p:cNvPr>
          <p:cNvCxnSpPr>
            <a:cxnSpLocks/>
          </p:cNvCxnSpPr>
          <p:nvPr/>
        </p:nvCxnSpPr>
        <p:spPr>
          <a:xfrm>
            <a:off x="6945065" y="4175414"/>
            <a:ext cx="3572412" cy="0"/>
          </a:xfrm>
          <a:prstGeom prst="line">
            <a:avLst/>
          </a:prstGeom>
          <a:ln w="22225">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546F62D-F57D-CE5F-45BD-86F7E4A37C35}"/>
              </a:ext>
            </a:extLst>
          </p:cNvPr>
          <p:cNvCxnSpPr>
            <a:cxnSpLocks/>
          </p:cNvCxnSpPr>
          <p:nvPr/>
        </p:nvCxnSpPr>
        <p:spPr>
          <a:xfrm flipV="1">
            <a:off x="10166500" y="3184912"/>
            <a:ext cx="1105" cy="1523934"/>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le 85">
            <a:extLst>
              <a:ext uri="{FF2B5EF4-FFF2-40B4-BE49-F238E27FC236}">
                <a16:creationId xmlns:a16="http://schemas.microsoft.com/office/drawing/2014/main" id="{220DAA7B-8680-9D04-D573-A352180DAA94}"/>
              </a:ext>
            </a:extLst>
          </p:cNvPr>
          <p:cNvGraphicFramePr>
            <a:graphicFrameLocks noGrp="1"/>
          </p:cNvGraphicFramePr>
          <p:nvPr>
            <p:extLst>
              <p:ext uri="{D42A27DB-BD31-4B8C-83A1-F6EECF244321}">
                <p14:modId xmlns:p14="http://schemas.microsoft.com/office/powerpoint/2010/main" val="1902097842"/>
              </p:ext>
            </p:extLst>
          </p:nvPr>
        </p:nvGraphicFramePr>
        <p:xfrm>
          <a:off x="10746185" y="5150347"/>
          <a:ext cx="1229335" cy="626943"/>
        </p:xfrm>
        <a:graphic>
          <a:graphicData uri="http://schemas.openxmlformats.org/drawingml/2006/table">
            <a:tbl>
              <a:tblPr firstRow="1" bandRow="1">
                <a:tableStyleId>{69012ECD-51FC-41F1-AA8D-1B2483CD663E}</a:tableStyleId>
              </a:tblPr>
              <a:tblGrid>
                <a:gridCol w="589280">
                  <a:extLst>
                    <a:ext uri="{9D8B030D-6E8A-4147-A177-3AD203B41FA5}">
                      <a16:colId xmlns:a16="http://schemas.microsoft.com/office/drawing/2014/main" val="4002976279"/>
                    </a:ext>
                  </a:extLst>
                </a:gridCol>
                <a:gridCol w="640055">
                  <a:extLst>
                    <a:ext uri="{9D8B030D-6E8A-4147-A177-3AD203B41FA5}">
                      <a16:colId xmlns:a16="http://schemas.microsoft.com/office/drawing/2014/main" val="2665643333"/>
                    </a:ext>
                  </a:extLst>
                </a:gridCol>
              </a:tblGrid>
              <a:tr h="208981">
                <a:tc>
                  <a:txBody>
                    <a:bodyPr/>
                    <a:lstStyle/>
                    <a:p>
                      <a:r>
                        <a:rPr lang="en-US" sz="700" b="1"/>
                        <a:t>Domain </a:t>
                      </a:r>
                    </a:p>
                  </a:txBody>
                  <a:tcPr/>
                </a:tc>
                <a:tc>
                  <a:txBody>
                    <a:bodyPr/>
                    <a:lstStyle/>
                    <a:p>
                      <a:r>
                        <a:rPr lang="en-US" sz="700" b="1"/>
                        <a:t>Key</a:t>
                      </a:r>
                    </a:p>
                  </a:txBody>
                  <a:tcPr/>
                </a:tc>
                <a:extLst>
                  <a:ext uri="{0D108BD9-81ED-4DB2-BD59-A6C34878D82A}">
                    <a16:rowId xmlns:a16="http://schemas.microsoft.com/office/drawing/2014/main" val="1679424329"/>
                  </a:ext>
                </a:extLst>
              </a:tr>
              <a:tr h="208981">
                <a:tc>
                  <a:txBody>
                    <a:bodyPr/>
                    <a:lstStyle/>
                    <a:p>
                      <a:r>
                        <a:rPr lang="en-US" sz="600"/>
                        <a:t>Contoso</a:t>
                      </a:r>
                    </a:p>
                  </a:txBody>
                  <a:tcPr/>
                </a:tc>
                <a:tc>
                  <a:txBody>
                    <a:bodyPr/>
                    <a:lstStyle/>
                    <a:p>
                      <a:r>
                        <a:rPr lang="en-US" sz="600"/>
                        <a:t>394hwp…</a:t>
                      </a:r>
                    </a:p>
                  </a:txBody>
                  <a:tcPr/>
                </a:tc>
                <a:extLst>
                  <a:ext uri="{0D108BD9-81ED-4DB2-BD59-A6C34878D82A}">
                    <a16:rowId xmlns:a16="http://schemas.microsoft.com/office/drawing/2014/main" val="351602521"/>
                  </a:ext>
                </a:extLst>
              </a:tr>
              <a:tr h="208981">
                <a:tc>
                  <a:txBody>
                    <a:bodyPr/>
                    <a:lstStyle/>
                    <a:p>
                      <a:r>
                        <a:rPr lang="en-US" sz="600"/>
                        <a:t>Redmond</a:t>
                      </a:r>
                    </a:p>
                  </a:txBody>
                  <a:tcPr/>
                </a:tc>
                <a:tc>
                  <a:txBody>
                    <a:bodyPr/>
                    <a:lstStyle/>
                    <a:p>
                      <a:r>
                        <a:rPr lang="en-US" sz="600"/>
                        <a:t>Dreo322…</a:t>
                      </a:r>
                    </a:p>
                  </a:txBody>
                  <a:tcPr/>
                </a:tc>
                <a:extLst>
                  <a:ext uri="{0D108BD9-81ED-4DB2-BD59-A6C34878D82A}">
                    <a16:rowId xmlns:a16="http://schemas.microsoft.com/office/drawing/2014/main" val="1658356669"/>
                  </a:ext>
                </a:extLst>
              </a:tr>
            </a:tbl>
          </a:graphicData>
        </a:graphic>
      </p:graphicFrame>
      <p:graphicFrame>
        <p:nvGraphicFramePr>
          <p:cNvPr id="6" name="Table 85">
            <a:extLst>
              <a:ext uri="{FF2B5EF4-FFF2-40B4-BE49-F238E27FC236}">
                <a16:creationId xmlns:a16="http://schemas.microsoft.com/office/drawing/2014/main" id="{BD3CFC3B-BB07-6F0D-2DEC-72AFEB55D8BC}"/>
              </a:ext>
            </a:extLst>
          </p:cNvPr>
          <p:cNvGraphicFramePr>
            <a:graphicFrameLocks noGrp="1"/>
          </p:cNvGraphicFramePr>
          <p:nvPr>
            <p:extLst>
              <p:ext uri="{D42A27DB-BD31-4B8C-83A1-F6EECF244321}">
                <p14:modId xmlns:p14="http://schemas.microsoft.com/office/powerpoint/2010/main" val="2851523210"/>
              </p:ext>
            </p:extLst>
          </p:nvPr>
        </p:nvGraphicFramePr>
        <p:xfrm>
          <a:off x="10720692" y="2036263"/>
          <a:ext cx="1092157" cy="568102"/>
        </p:xfrm>
        <a:graphic>
          <a:graphicData uri="http://schemas.openxmlformats.org/drawingml/2006/table">
            <a:tbl>
              <a:tblPr firstRow="1" bandRow="1">
                <a:tableStyleId>{69012ECD-51FC-41F1-AA8D-1B2483CD663E}</a:tableStyleId>
              </a:tblPr>
              <a:tblGrid>
                <a:gridCol w="515999">
                  <a:extLst>
                    <a:ext uri="{9D8B030D-6E8A-4147-A177-3AD203B41FA5}">
                      <a16:colId xmlns:a16="http://schemas.microsoft.com/office/drawing/2014/main" val="4002976279"/>
                    </a:ext>
                  </a:extLst>
                </a:gridCol>
                <a:gridCol w="576158">
                  <a:extLst>
                    <a:ext uri="{9D8B030D-6E8A-4147-A177-3AD203B41FA5}">
                      <a16:colId xmlns:a16="http://schemas.microsoft.com/office/drawing/2014/main" val="2665643333"/>
                    </a:ext>
                  </a:extLst>
                </a:gridCol>
              </a:tblGrid>
              <a:tr h="191842">
                <a:tc>
                  <a:txBody>
                    <a:bodyPr/>
                    <a:lstStyle/>
                    <a:p>
                      <a:r>
                        <a:rPr lang="en-US" sz="700" b="1"/>
                        <a:t>Domain </a:t>
                      </a:r>
                    </a:p>
                  </a:txBody>
                  <a:tcPr/>
                </a:tc>
                <a:tc>
                  <a:txBody>
                    <a:bodyPr/>
                    <a:lstStyle/>
                    <a:p>
                      <a:r>
                        <a:rPr lang="en-US" sz="700" b="1"/>
                        <a:t>Key</a:t>
                      </a:r>
                    </a:p>
                  </a:txBody>
                  <a:tcPr/>
                </a:tc>
                <a:extLst>
                  <a:ext uri="{0D108BD9-81ED-4DB2-BD59-A6C34878D82A}">
                    <a16:rowId xmlns:a16="http://schemas.microsoft.com/office/drawing/2014/main" val="1679424329"/>
                  </a:ext>
                </a:extLst>
              </a:tr>
              <a:tr h="184991">
                <a:tc>
                  <a:txBody>
                    <a:bodyPr/>
                    <a:lstStyle/>
                    <a:p>
                      <a:r>
                        <a:rPr lang="en-US" sz="600"/>
                        <a:t>Contoso</a:t>
                      </a:r>
                    </a:p>
                  </a:txBody>
                  <a:tcPr/>
                </a:tc>
                <a:tc>
                  <a:txBody>
                    <a:bodyPr/>
                    <a:lstStyle/>
                    <a:p>
                      <a:r>
                        <a:rPr lang="en-US" sz="600"/>
                        <a:t>394hwp…</a:t>
                      </a:r>
                    </a:p>
                  </a:txBody>
                  <a:tcPr/>
                </a:tc>
                <a:extLst>
                  <a:ext uri="{0D108BD9-81ED-4DB2-BD59-A6C34878D82A}">
                    <a16:rowId xmlns:a16="http://schemas.microsoft.com/office/drawing/2014/main" val="351602521"/>
                  </a:ext>
                </a:extLst>
              </a:tr>
              <a:tr h="184991">
                <a:tc>
                  <a:txBody>
                    <a:bodyPr/>
                    <a:lstStyle/>
                    <a:p>
                      <a:r>
                        <a:rPr lang="en-US" sz="600"/>
                        <a:t>Redmond</a:t>
                      </a:r>
                    </a:p>
                  </a:txBody>
                  <a:tcPr/>
                </a:tc>
                <a:tc>
                  <a:txBody>
                    <a:bodyPr/>
                    <a:lstStyle/>
                    <a:p>
                      <a:r>
                        <a:rPr lang="en-US" sz="600"/>
                        <a:t>Dreo322…</a:t>
                      </a:r>
                    </a:p>
                  </a:txBody>
                  <a:tcPr/>
                </a:tc>
                <a:extLst>
                  <a:ext uri="{0D108BD9-81ED-4DB2-BD59-A6C34878D82A}">
                    <a16:rowId xmlns:a16="http://schemas.microsoft.com/office/drawing/2014/main" val="1658356669"/>
                  </a:ext>
                </a:extLst>
              </a:tr>
            </a:tbl>
          </a:graphicData>
        </a:graphic>
      </p:graphicFrame>
      <p:sp>
        <p:nvSpPr>
          <p:cNvPr id="7" name="Rectangle 6">
            <a:extLst>
              <a:ext uri="{FF2B5EF4-FFF2-40B4-BE49-F238E27FC236}">
                <a16:creationId xmlns:a16="http://schemas.microsoft.com/office/drawing/2014/main" id="{52C8E814-F6E4-823E-54AC-7A203BFB5063}"/>
              </a:ext>
            </a:extLst>
          </p:cNvPr>
          <p:cNvSpPr/>
          <p:nvPr/>
        </p:nvSpPr>
        <p:spPr>
          <a:xfrm>
            <a:off x="10688283" y="3998514"/>
            <a:ext cx="915764" cy="461665"/>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AD Connect</a:t>
            </a:r>
          </a:p>
        </p:txBody>
      </p:sp>
      <p:cxnSp>
        <p:nvCxnSpPr>
          <p:cNvPr id="8" name="Straight Arrow Connector 7">
            <a:extLst>
              <a:ext uri="{FF2B5EF4-FFF2-40B4-BE49-F238E27FC236}">
                <a16:creationId xmlns:a16="http://schemas.microsoft.com/office/drawing/2014/main" id="{6CD03299-417F-C54B-9B52-2CF73E892393}"/>
              </a:ext>
            </a:extLst>
          </p:cNvPr>
          <p:cNvCxnSpPr>
            <a:cxnSpLocks/>
          </p:cNvCxnSpPr>
          <p:nvPr/>
        </p:nvCxnSpPr>
        <p:spPr>
          <a:xfrm>
            <a:off x="7573255" y="5190809"/>
            <a:ext cx="2098598" cy="2311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D976C3-358E-A3E9-B1EC-D179E566A29E}"/>
              </a:ext>
            </a:extLst>
          </p:cNvPr>
          <p:cNvCxnSpPr>
            <a:cxnSpLocks/>
          </p:cNvCxnSpPr>
          <p:nvPr/>
        </p:nvCxnSpPr>
        <p:spPr>
          <a:xfrm rot="16200000">
            <a:off x="6212057" y="3885886"/>
            <a:ext cx="164592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5A96EE-BC63-B0C6-909C-60E9EBCE7051}"/>
              </a:ext>
            </a:extLst>
          </p:cNvPr>
          <p:cNvCxnSpPr>
            <a:cxnSpLocks/>
          </p:cNvCxnSpPr>
          <p:nvPr/>
        </p:nvCxnSpPr>
        <p:spPr>
          <a:xfrm>
            <a:off x="10209956" y="2221846"/>
            <a:ext cx="462574" cy="308"/>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F3D1AD8-8D52-AAF2-7D53-9127EB165DA9}"/>
              </a:ext>
            </a:extLst>
          </p:cNvPr>
          <p:cNvGrpSpPr/>
          <p:nvPr/>
        </p:nvGrpSpPr>
        <p:grpSpPr>
          <a:xfrm>
            <a:off x="9264119" y="1952602"/>
            <a:ext cx="1297601" cy="867491"/>
            <a:chOff x="9257408" y="1981376"/>
            <a:chExt cx="1297601" cy="867491"/>
          </a:xfrm>
        </p:grpSpPr>
        <p:grpSp>
          <p:nvGrpSpPr>
            <p:cNvPr id="21" name="Group 20">
              <a:extLst>
                <a:ext uri="{FF2B5EF4-FFF2-40B4-BE49-F238E27FC236}">
                  <a16:creationId xmlns:a16="http://schemas.microsoft.com/office/drawing/2014/main" id="{7B220603-E5D7-E9DA-CD78-96861AAFD5AB}"/>
                </a:ext>
              </a:extLst>
            </p:cNvPr>
            <p:cNvGrpSpPr/>
            <p:nvPr/>
          </p:nvGrpSpPr>
          <p:grpSpPr>
            <a:xfrm>
              <a:off x="9607163" y="1981376"/>
              <a:ext cx="602528" cy="438304"/>
              <a:chOff x="9377038" y="2144075"/>
              <a:chExt cx="362599" cy="351310"/>
            </a:xfrm>
          </p:grpSpPr>
          <p:sp>
            <p:nvSpPr>
              <p:cNvPr id="23" name="Freeform: Shape 22">
                <a:extLst>
                  <a:ext uri="{FF2B5EF4-FFF2-40B4-BE49-F238E27FC236}">
                    <a16:creationId xmlns:a16="http://schemas.microsoft.com/office/drawing/2014/main" id="{D9789270-B180-8FBB-10BB-C4E835AA1808}"/>
                  </a:ext>
                </a:extLst>
              </p:cNvPr>
              <p:cNvSpPr/>
              <p:nvPr/>
            </p:nvSpPr>
            <p:spPr>
              <a:xfrm>
                <a:off x="9543229" y="2409932"/>
                <a:ext cx="30216" cy="37979"/>
              </a:xfrm>
              <a:custGeom>
                <a:avLst/>
                <a:gdLst>
                  <a:gd name="connsiteX0" fmla="*/ 0 w 42915"/>
                  <a:gd name="connsiteY0" fmla="*/ 0 h 57220"/>
                  <a:gd name="connsiteX1" fmla="*/ 42916 w 42915"/>
                  <a:gd name="connsiteY1" fmla="*/ 0 h 57220"/>
                  <a:gd name="connsiteX2" fmla="*/ 42916 w 42915"/>
                  <a:gd name="connsiteY2" fmla="*/ 57221 h 57220"/>
                  <a:gd name="connsiteX3" fmla="*/ 0 w 42915"/>
                  <a:gd name="connsiteY3" fmla="*/ 57221 h 57220"/>
                </a:gdLst>
                <a:ahLst/>
                <a:cxnLst>
                  <a:cxn ang="0">
                    <a:pos x="connsiteX0" y="connsiteY0"/>
                  </a:cxn>
                  <a:cxn ang="0">
                    <a:pos x="connsiteX1" y="connsiteY1"/>
                  </a:cxn>
                  <a:cxn ang="0">
                    <a:pos x="connsiteX2" y="connsiteY2"/>
                  </a:cxn>
                  <a:cxn ang="0">
                    <a:pos x="connsiteX3" y="connsiteY3"/>
                  </a:cxn>
                </a:cxnLst>
                <a:rect l="l" t="t" r="r" b="b"/>
                <a:pathLst>
                  <a:path w="42915" h="57220">
                    <a:moveTo>
                      <a:pt x="0" y="0"/>
                    </a:moveTo>
                    <a:lnTo>
                      <a:pt x="42916" y="0"/>
                    </a:lnTo>
                    <a:lnTo>
                      <a:pt x="42916" y="57221"/>
                    </a:lnTo>
                    <a:lnTo>
                      <a:pt x="0" y="57221"/>
                    </a:lnTo>
                    <a:close/>
                  </a:path>
                </a:pathLst>
              </a:custGeom>
              <a:solidFill>
                <a:schemeClr val="tx2"/>
              </a:solidFill>
              <a:ln w="71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E9108C8-F7A2-BB86-BBA1-C28D9B4C4017}"/>
                  </a:ext>
                </a:extLst>
              </p:cNvPr>
              <p:cNvSpPr/>
              <p:nvPr/>
            </p:nvSpPr>
            <p:spPr>
              <a:xfrm>
                <a:off x="9543229" y="2466901"/>
                <a:ext cx="30216" cy="28484"/>
              </a:xfrm>
              <a:custGeom>
                <a:avLst/>
                <a:gdLst>
                  <a:gd name="connsiteX0" fmla="*/ 0 w 42915"/>
                  <a:gd name="connsiteY0" fmla="*/ 0 h 42915"/>
                  <a:gd name="connsiteX1" fmla="*/ 42916 w 42915"/>
                  <a:gd name="connsiteY1" fmla="*/ 0 h 42915"/>
                  <a:gd name="connsiteX2" fmla="*/ 42916 w 42915"/>
                  <a:gd name="connsiteY2" fmla="*/ 42916 h 42915"/>
                  <a:gd name="connsiteX3" fmla="*/ 0 w 42915"/>
                  <a:gd name="connsiteY3" fmla="*/ 42916 h 42915"/>
                </a:gdLst>
                <a:ahLst/>
                <a:cxnLst>
                  <a:cxn ang="0">
                    <a:pos x="connsiteX0" y="connsiteY0"/>
                  </a:cxn>
                  <a:cxn ang="0">
                    <a:pos x="connsiteX1" y="connsiteY1"/>
                  </a:cxn>
                  <a:cxn ang="0">
                    <a:pos x="connsiteX2" y="connsiteY2"/>
                  </a:cxn>
                  <a:cxn ang="0">
                    <a:pos x="connsiteX3" y="connsiteY3"/>
                  </a:cxn>
                </a:cxnLst>
                <a:rect l="l" t="t" r="r" b="b"/>
                <a:pathLst>
                  <a:path w="42915" h="42915">
                    <a:moveTo>
                      <a:pt x="0" y="0"/>
                    </a:moveTo>
                    <a:lnTo>
                      <a:pt x="42916" y="0"/>
                    </a:lnTo>
                    <a:lnTo>
                      <a:pt x="42916" y="42916"/>
                    </a:lnTo>
                    <a:lnTo>
                      <a:pt x="0" y="42916"/>
                    </a:lnTo>
                    <a:close/>
                  </a:path>
                </a:pathLst>
              </a:custGeom>
              <a:solidFill>
                <a:schemeClr val="tx2"/>
              </a:solidFill>
              <a:ln w="71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51F1683-D79A-025D-A2C5-4D178D5293DB}"/>
                  </a:ext>
                </a:extLst>
              </p:cNvPr>
              <p:cNvSpPr/>
              <p:nvPr/>
            </p:nvSpPr>
            <p:spPr>
              <a:xfrm>
                <a:off x="9593590" y="2466901"/>
                <a:ext cx="146047" cy="28484"/>
              </a:xfrm>
              <a:custGeom>
                <a:avLst/>
                <a:gdLst>
                  <a:gd name="connsiteX0" fmla="*/ 0 w 207425"/>
                  <a:gd name="connsiteY0" fmla="*/ 0 h 42915"/>
                  <a:gd name="connsiteX1" fmla="*/ 207426 w 207425"/>
                  <a:gd name="connsiteY1" fmla="*/ 0 h 42915"/>
                  <a:gd name="connsiteX2" fmla="*/ 207426 w 207425"/>
                  <a:gd name="connsiteY2" fmla="*/ 42916 h 42915"/>
                  <a:gd name="connsiteX3" fmla="*/ 0 w 207425"/>
                  <a:gd name="connsiteY3" fmla="*/ 42916 h 42915"/>
                </a:gdLst>
                <a:ahLst/>
                <a:cxnLst>
                  <a:cxn ang="0">
                    <a:pos x="connsiteX0" y="connsiteY0"/>
                  </a:cxn>
                  <a:cxn ang="0">
                    <a:pos x="connsiteX1" y="connsiteY1"/>
                  </a:cxn>
                  <a:cxn ang="0">
                    <a:pos x="connsiteX2" y="connsiteY2"/>
                  </a:cxn>
                  <a:cxn ang="0">
                    <a:pos x="connsiteX3" y="connsiteY3"/>
                  </a:cxn>
                </a:cxnLst>
                <a:rect l="l" t="t" r="r" b="b"/>
                <a:pathLst>
                  <a:path w="207425" h="42915">
                    <a:moveTo>
                      <a:pt x="0" y="0"/>
                    </a:moveTo>
                    <a:lnTo>
                      <a:pt x="207426" y="0"/>
                    </a:lnTo>
                    <a:lnTo>
                      <a:pt x="207426" y="42916"/>
                    </a:lnTo>
                    <a:lnTo>
                      <a:pt x="0" y="42916"/>
                    </a:lnTo>
                    <a:close/>
                  </a:path>
                </a:pathLst>
              </a:custGeom>
              <a:solidFill>
                <a:schemeClr val="tx2"/>
              </a:solidFill>
              <a:ln w="71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9B6DEC-9327-6C6A-001B-47172C1FBB4C}"/>
                  </a:ext>
                </a:extLst>
              </p:cNvPr>
              <p:cNvSpPr/>
              <p:nvPr/>
            </p:nvSpPr>
            <p:spPr>
              <a:xfrm>
                <a:off x="9377038" y="2466901"/>
                <a:ext cx="146047" cy="28484"/>
              </a:xfrm>
              <a:custGeom>
                <a:avLst/>
                <a:gdLst>
                  <a:gd name="connsiteX0" fmla="*/ 0 w 207425"/>
                  <a:gd name="connsiteY0" fmla="*/ 0 h 42915"/>
                  <a:gd name="connsiteX1" fmla="*/ 207426 w 207425"/>
                  <a:gd name="connsiteY1" fmla="*/ 0 h 42915"/>
                  <a:gd name="connsiteX2" fmla="*/ 207426 w 207425"/>
                  <a:gd name="connsiteY2" fmla="*/ 42916 h 42915"/>
                  <a:gd name="connsiteX3" fmla="*/ 0 w 207425"/>
                  <a:gd name="connsiteY3" fmla="*/ 42916 h 42915"/>
                </a:gdLst>
                <a:ahLst/>
                <a:cxnLst>
                  <a:cxn ang="0">
                    <a:pos x="connsiteX0" y="connsiteY0"/>
                  </a:cxn>
                  <a:cxn ang="0">
                    <a:pos x="connsiteX1" y="connsiteY1"/>
                  </a:cxn>
                  <a:cxn ang="0">
                    <a:pos x="connsiteX2" y="connsiteY2"/>
                  </a:cxn>
                  <a:cxn ang="0">
                    <a:pos x="connsiteX3" y="connsiteY3"/>
                  </a:cxn>
                </a:cxnLst>
                <a:rect l="l" t="t" r="r" b="b"/>
                <a:pathLst>
                  <a:path w="207425" h="42915">
                    <a:moveTo>
                      <a:pt x="0" y="0"/>
                    </a:moveTo>
                    <a:lnTo>
                      <a:pt x="207426" y="0"/>
                    </a:lnTo>
                    <a:lnTo>
                      <a:pt x="207426" y="42916"/>
                    </a:lnTo>
                    <a:lnTo>
                      <a:pt x="0" y="42916"/>
                    </a:lnTo>
                    <a:close/>
                  </a:path>
                </a:pathLst>
              </a:custGeom>
              <a:solidFill>
                <a:schemeClr val="tx2"/>
              </a:solidFill>
              <a:ln w="71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876B03C-1DF8-4463-5F47-D76BC6269879}"/>
                  </a:ext>
                </a:extLst>
              </p:cNvPr>
              <p:cNvSpPr/>
              <p:nvPr/>
            </p:nvSpPr>
            <p:spPr>
              <a:xfrm>
                <a:off x="9397182" y="2333973"/>
                <a:ext cx="322311" cy="75958"/>
              </a:xfrm>
              <a:custGeom>
                <a:avLst/>
                <a:gdLst>
                  <a:gd name="connsiteX0" fmla="*/ 432161 w 457767"/>
                  <a:gd name="connsiteY0" fmla="*/ 0 h 114441"/>
                  <a:gd name="connsiteX1" fmla="*/ 25606 w 457767"/>
                  <a:gd name="connsiteY1" fmla="*/ 0 h 114441"/>
                  <a:gd name="connsiteX2" fmla="*/ 0 w 457767"/>
                  <a:gd name="connsiteY2" fmla="*/ 25606 h 114441"/>
                  <a:gd name="connsiteX3" fmla="*/ 0 w 457767"/>
                  <a:gd name="connsiteY3" fmla="*/ 88835 h 114441"/>
                  <a:gd name="connsiteX4" fmla="*/ 25606 w 457767"/>
                  <a:gd name="connsiteY4" fmla="*/ 114442 h 114441"/>
                  <a:gd name="connsiteX5" fmla="*/ 432161 w 457767"/>
                  <a:gd name="connsiteY5" fmla="*/ 114442 h 114441"/>
                  <a:gd name="connsiteX6" fmla="*/ 457767 w 457767"/>
                  <a:gd name="connsiteY6" fmla="*/ 88835 h 114441"/>
                  <a:gd name="connsiteX7" fmla="*/ 457767 w 457767"/>
                  <a:gd name="connsiteY7" fmla="*/ 25606 h 114441"/>
                  <a:gd name="connsiteX8" fmla="*/ 432161 w 457767"/>
                  <a:gd name="connsiteY8" fmla="*/ 0 h 114441"/>
                  <a:gd name="connsiteX9" fmla="*/ 71526 w 457767"/>
                  <a:gd name="connsiteY9" fmla="*/ 71526 h 114441"/>
                  <a:gd name="connsiteX10" fmla="*/ 57221 w 457767"/>
                  <a:gd name="connsiteY10" fmla="*/ 57221 h 114441"/>
                  <a:gd name="connsiteX11" fmla="*/ 71526 w 457767"/>
                  <a:gd name="connsiteY11" fmla="*/ 42916 h 114441"/>
                  <a:gd name="connsiteX12" fmla="*/ 85831 w 457767"/>
                  <a:gd name="connsiteY12" fmla="*/ 57221 h 114441"/>
                  <a:gd name="connsiteX13" fmla="*/ 71526 w 457767"/>
                  <a:gd name="connsiteY13" fmla="*/ 71526 h 114441"/>
                  <a:gd name="connsiteX14" fmla="*/ 143052 w 457767"/>
                  <a:gd name="connsiteY14" fmla="*/ 71526 h 114441"/>
                  <a:gd name="connsiteX15" fmla="*/ 128747 w 457767"/>
                  <a:gd name="connsiteY15" fmla="*/ 57221 h 114441"/>
                  <a:gd name="connsiteX16" fmla="*/ 143052 w 457767"/>
                  <a:gd name="connsiteY16" fmla="*/ 42916 h 114441"/>
                  <a:gd name="connsiteX17" fmla="*/ 157358 w 457767"/>
                  <a:gd name="connsiteY17" fmla="*/ 57221 h 114441"/>
                  <a:gd name="connsiteX18" fmla="*/ 143052 w 457767"/>
                  <a:gd name="connsiteY18" fmla="*/ 71526 h 114441"/>
                  <a:gd name="connsiteX19" fmla="*/ 214578 w 457767"/>
                  <a:gd name="connsiteY19" fmla="*/ 71526 h 114441"/>
                  <a:gd name="connsiteX20" fmla="*/ 200273 w 457767"/>
                  <a:gd name="connsiteY20" fmla="*/ 57221 h 114441"/>
                  <a:gd name="connsiteX21" fmla="*/ 214578 w 457767"/>
                  <a:gd name="connsiteY21" fmla="*/ 42916 h 114441"/>
                  <a:gd name="connsiteX22" fmla="*/ 228884 w 457767"/>
                  <a:gd name="connsiteY22" fmla="*/ 57221 h 114441"/>
                  <a:gd name="connsiteX23" fmla="*/ 214578 w 457767"/>
                  <a:gd name="connsiteY23" fmla="*/ 71526 h 1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767" h="114441">
                    <a:moveTo>
                      <a:pt x="432161" y="0"/>
                    </a:moveTo>
                    <a:lnTo>
                      <a:pt x="25606" y="0"/>
                    </a:lnTo>
                    <a:cubicBezTo>
                      <a:pt x="11464" y="0"/>
                      <a:pt x="0" y="11464"/>
                      <a:pt x="0" y="25606"/>
                    </a:cubicBezTo>
                    <a:lnTo>
                      <a:pt x="0" y="88835"/>
                    </a:lnTo>
                    <a:cubicBezTo>
                      <a:pt x="0" y="102978"/>
                      <a:pt x="11464" y="114442"/>
                      <a:pt x="25606" y="114442"/>
                    </a:cubicBezTo>
                    <a:lnTo>
                      <a:pt x="432161" y="114442"/>
                    </a:lnTo>
                    <a:cubicBezTo>
                      <a:pt x="446303" y="114442"/>
                      <a:pt x="457767" y="102978"/>
                      <a:pt x="457767" y="88835"/>
                    </a:cubicBezTo>
                    <a:lnTo>
                      <a:pt x="457767" y="25606"/>
                    </a:lnTo>
                    <a:cubicBezTo>
                      <a:pt x="457767" y="11464"/>
                      <a:pt x="446303" y="0"/>
                      <a:pt x="432161" y="0"/>
                    </a:cubicBezTo>
                    <a:close/>
                    <a:moveTo>
                      <a:pt x="71526" y="71526"/>
                    </a:moveTo>
                    <a:cubicBezTo>
                      <a:pt x="63625" y="71526"/>
                      <a:pt x="57221" y="65122"/>
                      <a:pt x="57221" y="57221"/>
                    </a:cubicBezTo>
                    <a:cubicBezTo>
                      <a:pt x="57221" y="49320"/>
                      <a:pt x="63625" y="42916"/>
                      <a:pt x="71526" y="42916"/>
                    </a:cubicBezTo>
                    <a:cubicBezTo>
                      <a:pt x="79427" y="42916"/>
                      <a:pt x="85831" y="49320"/>
                      <a:pt x="85831" y="57221"/>
                    </a:cubicBezTo>
                    <a:cubicBezTo>
                      <a:pt x="85831" y="65122"/>
                      <a:pt x="79427" y="71526"/>
                      <a:pt x="71526" y="71526"/>
                    </a:cubicBezTo>
                    <a:close/>
                    <a:moveTo>
                      <a:pt x="143052" y="71526"/>
                    </a:moveTo>
                    <a:cubicBezTo>
                      <a:pt x="135152" y="71526"/>
                      <a:pt x="128747" y="65122"/>
                      <a:pt x="128747" y="57221"/>
                    </a:cubicBezTo>
                    <a:cubicBezTo>
                      <a:pt x="128747" y="49320"/>
                      <a:pt x="135152" y="42916"/>
                      <a:pt x="143052" y="42916"/>
                    </a:cubicBezTo>
                    <a:cubicBezTo>
                      <a:pt x="150953" y="42916"/>
                      <a:pt x="157358" y="49320"/>
                      <a:pt x="157358" y="57221"/>
                    </a:cubicBezTo>
                    <a:cubicBezTo>
                      <a:pt x="157358" y="65122"/>
                      <a:pt x="150953" y="71526"/>
                      <a:pt x="143052" y="71526"/>
                    </a:cubicBezTo>
                    <a:close/>
                    <a:moveTo>
                      <a:pt x="214578" y="71526"/>
                    </a:moveTo>
                    <a:cubicBezTo>
                      <a:pt x="206678" y="71526"/>
                      <a:pt x="200273" y="65122"/>
                      <a:pt x="200273" y="57221"/>
                    </a:cubicBezTo>
                    <a:cubicBezTo>
                      <a:pt x="200273" y="49320"/>
                      <a:pt x="206678" y="42916"/>
                      <a:pt x="214578" y="42916"/>
                    </a:cubicBezTo>
                    <a:cubicBezTo>
                      <a:pt x="222479" y="42916"/>
                      <a:pt x="228884" y="49320"/>
                      <a:pt x="228884" y="57221"/>
                    </a:cubicBezTo>
                    <a:cubicBezTo>
                      <a:pt x="228884" y="65122"/>
                      <a:pt x="222479" y="71526"/>
                      <a:pt x="214578" y="71526"/>
                    </a:cubicBezTo>
                    <a:close/>
                  </a:path>
                </a:pathLst>
              </a:custGeom>
              <a:solidFill>
                <a:schemeClr val="tx2"/>
              </a:solidFill>
              <a:ln w="71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E6AA18C-7B80-CB33-ED44-E2465A4891F7}"/>
                  </a:ext>
                </a:extLst>
              </p:cNvPr>
              <p:cNvSpPr/>
              <p:nvPr/>
            </p:nvSpPr>
            <p:spPr>
              <a:xfrm>
                <a:off x="9397182" y="2239024"/>
                <a:ext cx="322311" cy="75958"/>
              </a:xfrm>
              <a:custGeom>
                <a:avLst/>
                <a:gdLst>
                  <a:gd name="connsiteX0" fmla="*/ 432161 w 457767"/>
                  <a:gd name="connsiteY0" fmla="*/ 0 h 114441"/>
                  <a:gd name="connsiteX1" fmla="*/ 25606 w 457767"/>
                  <a:gd name="connsiteY1" fmla="*/ 0 h 114441"/>
                  <a:gd name="connsiteX2" fmla="*/ 0 w 457767"/>
                  <a:gd name="connsiteY2" fmla="*/ 25606 h 114441"/>
                  <a:gd name="connsiteX3" fmla="*/ 0 w 457767"/>
                  <a:gd name="connsiteY3" fmla="*/ 88835 h 114441"/>
                  <a:gd name="connsiteX4" fmla="*/ 25606 w 457767"/>
                  <a:gd name="connsiteY4" fmla="*/ 114442 h 114441"/>
                  <a:gd name="connsiteX5" fmla="*/ 432161 w 457767"/>
                  <a:gd name="connsiteY5" fmla="*/ 114442 h 114441"/>
                  <a:gd name="connsiteX6" fmla="*/ 457767 w 457767"/>
                  <a:gd name="connsiteY6" fmla="*/ 88835 h 114441"/>
                  <a:gd name="connsiteX7" fmla="*/ 457767 w 457767"/>
                  <a:gd name="connsiteY7" fmla="*/ 25606 h 114441"/>
                  <a:gd name="connsiteX8" fmla="*/ 432161 w 457767"/>
                  <a:gd name="connsiteY8" fmla="*/ 0 h 114441"/>
                  <a:gd name="connsiteX9" fmla="*/ 71526 w 457767"/>
                  <a:gd name="connsiteY9" fmla="*/ 71526 h 114441"/>
                  <a:gd name="connsiteX10" fmla="*/ 57221 w 457767"/>
                  <a:gd name="connsiteY10" fmla="*/ 57221 h 114441"/>
                  <a:gd name="connsiteX11" fmla="*/ 71526 w 457767"/>
                  <a:gd name="connsiteY11" fmla="*/ 42916 h 114441"/>
                  <a:gd name="connsiteX12" fmla="*/ 85831 w 457767"/>
                  <a:gd name="connsiteY12" fmla="*/ 57221 h 114441"/>
                  <a:gd name="connsiteX13" fmla="*/ 71526 w 457767"/>
                  <a:gd name="connsiteY13" fmla="*/ 71526 h 114441"/>
                  <a:gd name="connsiteX14" fmla="*/ 143052 w 457767"/>
                  <a:gd name="connsiteY14" fmla="*/ 71526 h 114441"/>
                  <a:gd name="connsiteX15" fmla="*/ 128747 w 457767"/>
                  <a:gd name="connsiteY15" fmla="*/ 57221 h 114441"/>
                  <a:gd name="connsiteX16" fmla="*/ 143052 w 457767"/>
                  <a:gd name="connsiteY16" fmla="*/ 42916 h 114441"/>
                  <a:gd name="connsiteX17" fmla="*/ 157358 w 457767"/>
                  <a:gd name="connsiteY17" fmla="*/ 57221 h 114441"/>
                  <a:gd name="connsiteX18" fmla="*/ 143052 w 457767"/>
                  <a:gd name="connsiteY18" fmla="*/ 71526 h 114441"/>
                  <a:gd name="connsiteX19" fmla="*/ 214578 w 457767"/>
                  <a:gd name="connsiteY19" fmla="*/ 71526 h 114441"/>
                  <a:gd name="connsiteX20" fmla="*/ 200273 w 457767"/>
                  <a:gd name="connsiteY20" fmla="*/ 57221 h 114441"/>
                  <a:gd name="connsiteX21" fmla="*/ 214578 w 457767"/>
                  <a:gd name="connsiteY21" fmla="*/ 42916 h 114441"/>
                  <a:gd name="connsiteX22" fmla="*/ 228884 w 457767"/>
                  <a:gd name="connsiteY22" fmla="*/ 57221 h 114441"/>
                  <a:gd name="connsiteX23" fmla="*/ 214578 w 457767"/>
                  <a:gd name="connsiteY23" fmla="*/ 71526 h 1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767" h="114441">
                    <a:moveTo>
                      <a:pt x="432161" y="0"/>
                    </a:moveTo>
                    <a:lnTo>
                      <a:pt x="25606" y="0"/>
                    </a:lnTo>
                    <a:cubicBezTo>
                      <a:pt x="11464" y="0"/>
                      <a:pt x="0" y="11464"/>
                      <a:pt x="0" y="25606"/>
                    </a:cubicBezTo>
                    <a:lnTo>
                      <a:pt x="0" y="88835"/>
                    </a:lnTo>
                    <a:cubicBezTo>
                      <a:pt x="0" y="102978"/>
                      <a:pt x="11464" y="114442"/>
                      <a:pt x="25606" y="114442"/>
                    </a:cubicBezTo>
                    <a:lnTo>
                      <a:pt x="432161" y="114442"/>
                    </a:lnTo>
                    <a:cubicBezTo>
                      <a:pt x="446303" y="114442"/>
                      <a:pt x="457767" y="102978"/>
                      <a:pt x="457767" y="88835"/>
                    </a:cubicBezTo>
                    <a:lnTo>
                      <a:pt x="457767" y="25606"/>
                    </a:lnTo>
                    <a:cubicBezTo>
                      <a:pt x="457767" y="11464"/>
                      <a:pt x="446303" y="0"/>
                      <a:pt x="432161" y="0"/>
                    </a:cubicBezTo>
                    <a:close/>
                    <a:moveTo>
                      <a:pt x="71526" y="71526"/>
                    </a:moveTo>
                    <a:cubicBezTo>
                      <a:pt x="63625" y="71526"/>
                      <a:pt x="57221" y="65122"/>
                      <a:pt x="57221" y="57221"/>
                    </a:cubicBezTo>
                    <a:cubicBezTo>
                      <a:pt x="57221" y="49320"/>
                      <a:pt x="63625" y="42916"/>
                      <a:pt x="71526" y="42916"/>
                    </a:cubicBezTo>
                    <a:cubicBezTo>
                      <a:pt x="79427" y="42916"/>
                      <a:pt x="85831" y="49320"/>
                      <a:pt x="85831" y="57221"/>
                    </a:cubicBezTo>
                    <a:cubicBezTo>
                      <a:pt x="85831" y="65122"/>
                      <a:pt x="79427" y="71526"/>
                      <a:pt x="71526" y="71526"/>
                    </a:cubicBezTo>
                    <a:close/>
                    <a:moveTo>
                      <a:pt x="143052" y="71526"/>
                    </a:moveTo>
                    <a:cubicBezTo>
                      <a:pt x="135152" y="71526"/>
                      <a:pt x="128747" y="65122"/>
                      <a:pt x="128747" y="57221"/>
                    </a:cubicBezTo>
                    <a:cubicBezTo>
                      <a:pt x="128747" y="49320"/>
                      <a:pt x="135152" y="42916"/>
                      <a:pt x="143052" y="42916"/>
                    </a:cubicBezTo>
                    <a:cubicBezTo>
                      <a:pt x="150953" y="42916"/>
                      <a:pt x="157358" y="49320"/>
                      <a:pt x="157358" y="57221"/>
                    </a:cubicBezTo>
                    <a:cubicBezTo>
                      <a:pt x="157358" y="65122"/>
                      <a:pt x="150953" y="71526"/>
                      <a:pt x="143052" y="71526"/>
                    </a:cubicBezTo>
                    <a:close/>
                    <a:moveTo>
                      <a:pt x="214578" y="71526"/>
                    </a:moveTo>
                    <a:cubicBezTo>
                      <a:pt x="206678" y="71526"/>
                      <a:pt x="200273" y="65122"/>
                      <a:pt x="200273" y="57221"/>
                    </a:cubicBezTo>
                    <a:cubicBezTo>
                      <a:pt x="200273" y="49320"/>
                      <a:pt x="206678" y="42916"/>
                      <a:pt x="214578" y="42916"/>
                    </a:cubicBezTo>
                    <a:cubicBezTo>
                      <a:pt x="222479" y="42916"/>
                      <a:pt x="228884" y="49320"/>
                      <a:pt x="228884" y="57221"/>
                    </a:cubicBezTo>
                    <a:cubicBezTo>
                      <a:pt x="228884" y="65122"/>
                      <a:pt x="222479" y="71526"/>
                      <a:pt x="214578" y="71526"/>
                    </a:cubicBezTo>
                    <a:close/>
                  </a:path>
                </a:pathLst>
              </a:custGeom>
              <a:solidFill>
                <a:schemeClr val="tx2"/>
              </a:solidFill>
              <a:ln w="71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0FAEDC3-CC57-9C29-0B64-413CA7C21C6C}"/>
                  </a:ext>
                </a:extLst>
              </p:cNvPr>
              <p:cNvSpPr/>
              <p:nvPr/>
            </p:nvSpPr>
            <p:spPr>
              <a:xfrm>
                <a:off x="9397182" y="2144075"/>
                <a:ext cx="322311" cy="75958"/>
              </a:xfrm>
              <a:custGeom>
                <a:avLst/>
                <a:gdLst>
                  <a:gd name="connsiteX0" fmla="*/ 432161 w 457767"/>
                  <a:gd name="connsiteY0" fmla="*/ 0 h 114441"/>
                  <a:gd name="connsiteX1" fmla="*/ 25606 w 457767"/>
                  <a:gd name="connsiteY1" fmla="*/ 0 h 114441"/>
                  <a:gd name="connsiteX2" fmla="*/ 0 w 457767"/>
                  <a:gd name="connsiteY2" fmla="*/ 25606 h 114441"/>
                  <a:gd name="connsiteX3" fmla="*/ 0 w 457767"/>
                  <a:gd name="connsiteY3" fmla="*/ 88835 h 114441"/>
                  <a:gd name="connsiteX4" fmla="*/ 25606 w 457767"/>
                  <a:gd name="connsiteY4" fmla="*/ 114442 h 114441"/>
                  <a:gd name="connsiteX5" fmla="*/ 432161 w 457767"/>
                  <a:gd name="connsiteY5" fmla="*/ 114442 h 114441"/>
                  <a:gd name="connsiteX6" fmla="*/ 457767 w 457767"/>
                  <a:gd name="connsiteY6" fmla="*/ 88835 h 114441"/>
                  <a:gd name="connsiteX7" fmla="*/ 457767 w 457767"/>
                  <a:gd name="connsiteY7" fmla="*/ 25606 h 114441"/>
                  <a:gd name="connsiteX8" fmla="*/ 432161 w 457767"/>
                  <a:gd name="connsiteY8" fmla="*/ 0 h 114441"/>
                  <a:gd name="connsiteX9" fmla="*/ 71526 w 457767"/>
                  <a:gd name="connsiteY9" fmla="*/ 71526 h 114441"/>
                  <a:gd name="connsiteX10" fmla="*/ 57221 w 457767"/>
                  <a:gd name="connsiteY10" fmla="*/ 57221 h 114441"/>
                  <a:gd name="connsiteX11" fmla="*/ 71526 w 457767"/>
                  <a:gd name="connsiteY11" fmla="*/ 42916 h 114441"/>
                  <a:gd name="connsiteX12" fmla="*/ 85831 w 457767"/>
                  <a:gd name="connsiteY12" fmla="*/ 57221 h 114441"/>
                  <a:gd name="connsiteX13" fmla="*/ 71526 w 457767"/>
                  <a:gd name="connsiteY13" fmla="*/ 71526 h 114441"/>
                  <a:gd name="connsiteX14" fmla="*/ 143052 w 457767"/>
                  <a:gd name="connsiteY14" fmla="*/ 71526 h 114441"/>
                  <a:gd name="connsiteX15" fmla="*/ 128747 w 457767"/>
                  <a:gd name="connsiteY15" fmla="*/ 57221 h 114441"/>
                  <a:gd name="connsiteX16" fmla="*/ 143052 w 457767"/>
                  <a:gd name="connsiteY16" fmla="*/ 42916 h 114441"/>
                  <a:gd name="connsiteX17" fmla="*/ 157358 w 457767"/>
                  <a:gd name="connsiteY17" fmla="*/ 57221 h 114441"/>
                  <a:gd name="connsiteX18" fmla="*/ 143052 w 457767"/>
                  <a:gd name="connsiteY18" fmla="*/ 71526 h 114441"/>
                  <a:gd name="connsiteX19" fmla="*/ 214578 w 457767"/>
                  <a:gd name="connsiteY19" fmla="*/ 71526 h 114441"/>
                  <a:gd name="connsiteX20" fmla="*/ 200273 w 457767"/>
                  <a:gd name="connsiteY20" fmla="*/ 57221 h 114441"/>
                  <a:gd name="connsiteX21" fmla="*/ 214578 w 457767"/>
                  <a:gd name="connsiteY21" fmla="*/ 42916 h 114441"/>
                  <a:gd name="connsiteX22" fmla="*/ 228884 w 457767"/>
                  <a:gd name="connsiteY22" fmla="*/ 57221 h 114441"/>
                  <a:gd name="connsiteX23" fmla="*/ 214578 w 457767"/>
                  <a:gd name="connsiteY23" fmla="*/ 71526 h 1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767" h="114441">
                    <a:moveTo>
                      <a:pt x="432161" y="0"/>
                    </a:moveTo>
                    <a:lnTo>
                      <a:pt x="25606" y="0"/>
                    </a:lnTo>
                    <a:cubicBezTo>
                      <a:pt x="11464" y="0"/>
                      <a:pt x="0" y="11464"/>
                      <a:pt x="0" y="25606"/>
                    </a:cubicBezTo>
                    <a:lnTo>
                      <a:pt x="0" y="88835"/>
                    </a:lnTo>
                    <a:cubicBezTo>
                      <a:pt x="0" y="102978"/>
                      <a:pt x="11464" y="114442"/>
                      <a:pt x="25606" y="114442"/>
                    </a:cubicBezTo>
                    <a:lnTo>
                      <a:pt x="432161" y="114442"/>
                    </a:lnTo>
                    <a:cubicBezTo>
                      <a:pt x="446303" y="114442"/>
                      <a:pt x="457767" y="102978"/>
                      <a:pt x="457767" y="88835"/>
                    </a:cubicBezTo>
                    <a:lnTo>
                      <a:pt x="457767" y="25606"/>
                    </a:lnTo>
                    <a:cubicBezTo>
                      <a:pt x="457767" y="11464"/>
                      <a:pt x="446303" y="0"/>
                      <a:pt x="432161" y="0"/>
                    </a:cubicBezTo>
                    <a:close/>
                    <a:moveTo>
                      <a:pt x="71526" y="71526"/>
                    </a:moveTo>
                    <a:cubicBezTo>
                      <a:pt x="63625" y="71526"/>
                      <a:pt x="57221" y="65122"/>
                      <a:pt x="57221" y="57221"/>
                    </a:cubicBezTo>
                    <a:cubicBezTo>
                      <a:pt x="57221" y="49320"/>
                      <a:pt x="63625" y="42916"/>
                      <a:pt x="71526" y="42916"/>
                    </a:cubicBezTo>
                    <a:cubicBezTo>
                      <a:pt x="79427" y="42916"/>
                      <a:pt x="85831" y="49320"/>
                      <a:pt x="85831" y="57221"/>
                    </a:cubicBezTo>
                    <a:cubicBezTo>
                      <a:pt x="85831" y="65122"/>
                      <a:pt x="79427" y="71526"/>
                      <a:pt x="71526" y="71526"/>
                    </a:cubicBezTo>
                    <a:close/>
                    <a:moveTo>
                      <a:pt x="143052" y="71526"/>
                    </a:moveTo>
                    <a:cubicBezTo>
                      <a:pt x="135152" y="71526"/>
                      <a:pt x="128747" y="65122"/>
                      <a:pt x="128747" y="57221"/>
                    </a:cubicBezTo>
                    <a:cubicBezTo>
                      <a:pt x="128747" y="49320"/>
                      <a:pt x="135152" y="42916"/>
                      <a:pt x="143052" y="42916"/>
                    </a:cubicBezTo>
                    <a:cubicBezTo>
                      <a:pt x="150953" y="42916"/>
                      <a:pt x="157358" y="49320"/>
                      <a:pt x="157358" y="57221"/>
                    </a:cubicBezTo>
                    <a:cubicBezTo>
                      <a:pt x="157358" y="65122"/>
                      <a:pt x="150953" y="71526"/>
                      <a:pt x="143052" y="71526"/>
                    </a:cubicBezTo>
                    <a:close/>
                    <a:moveTo>
                      <a:pt x="214578" y="71526"/>
                    </a:moveTo>
                    <a:cubicBezTo>
                      <a:pt x="206678" y="71526"/>
                      <a:pt x="200273" y="65122"/>
                      <a:pt x="200273" y="57221"/>
                    </a:cubicBezTo>
                    <a:cubicBezTo>
                      <a:pt x="200273" y="49320"/>
                      <a:pt x="206678" y="42916"/>
                      <a:pt x="214578" y="42916"/>
                    </a:cubicBezTo>
                    <a:cubicBezTo>
                      <a:pt x="222479" y="42916"/>
                      <a:pt x="228884" y="49320"/>
                      <a:pt x="228884" y="57221"/>
                    </a:cubicBezTo>
                    <a:cubicBezTo>
                      <a:pt x="228884" y="65122"/>
                      <a:pt x="222479" y="71526"/>
                      <a:pt x="214578" y="71526"/>
                    </a:cubicBezTo>
                    <a:close/>
                  </a:path>
                </a:pathLst>
              </a:custGeom>
              <a:solidFill>
                <a:schemeClr val="tx2"/>
              </a:solidFill>
              <a:ln w="7144" cap="flat">
                <a:noFill/>
                <a:prstDash val="solid"/>
                <a:miter/>
              </a:ln>
            </p:spPr>
            <p:txBody>
              <a:bodyPr rtlCol="0" anchor="ctr"/>
              <a:lstStyle/>
              <a:p>
                <a:endParaRPr lang="en-US"/>
              </a:p>
            </p:txBody>
          </p:sp>
        </p:grpSp>
        <p:sp>
          <p:nvSpPr>
            <p:cNvPr id="22" name="Rectangle 21">
              <a:extLst>
                <a:ext uri="{FF2B5EF4-FFF2-40B4-BE49-F238E27FC236}">
                  <a16:creationId xmlns:a16="http://schemas.microsoft.com/office/drawing/2014/main" id="{14DF16BC-6A91-20FD-470C-F02E6EECFAED}"/>
                </a:ext>
              </a:extLst>
            </p:cNvPr>
            <p:cNvSpPr/>
            <p:nvPr/>
          </p:nvSpPr>
          <p:spPr>
            <a:xfrm>
              <a:off x="9257408" y="2433369"/>
              <a:ext cx="1297601" cy="415498"/>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AD Kerberos Service </a:t>
              </a:r>
            </a:p>
          </p:txBody>
        </p:sp>
      </p:grpSp>
      <p:sp>
        <p:nvSpPr>
          <p:cNvPr id="18" name="Freeform: Shape 17">
            <a:extLst>
              <a:ext uri="{FF2B5EF4-FFF2-40B4-BE49-F238E27FC236}">
                <a16:creationId xmlns:a16="http://schemas.microsoft.com/office/drawing/2014/main" id="{338C20F8-D163-0937-15F9-63C7542C3DF8}"/>
              </a:ext>
            </a:extLst>
          </p:cNvPr>
          <p:cNvSpPr/>
          <p:nvPr/>
        </p:nvSpPr>
        <p:spPr bwMode="auto">
          <a:xfrm>
            <a:off x="8838417" y="1339251"/>
            <a:ext cx="3195271" cy="1611173"/>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DD4F5BE4-AA6C-EC79-7F01-F0A82380754E}"/>
              </a:ext>
            </a:extLst>
          </p:cNvPr>
          <p:cNvCxnSpPr>
            <a:cxnSpLocks/>
          </p:cNvCxnSpPr>
          <p:nvPr/>
        </p:nvCxnSpPr>
        <p:spPr>
          <a:xfrm>
            <a:off x="8049267" y="2157345"/>
            <a:ext cx="1058184" cy="148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29E81C9-A73E-BB83-41E3-A0DF94C774D4}"/>
              </a:ext>
            </a:extLst>
          </p:cNvPr>
          <p:cNvGrpSpPr/>
          <p:nvPr/>
        </p:nvGrpSpPr>
        <p:grpSpPr>
          <a:xfrm>
            <a:off x="6270095" y="1822884"/>
            <a:ext cx="1767508" cy="1012959"/>
            <a:chOff x="5757874" y="1771813"/>
            <a:chExt cx="1996214" cy="1104582"/>
          </a:xfrm>
        </p:grpSpPr>
        <p:sp>
          <p:nvSpPr>
            <p:cNvPr id="14" name="Freeform: Shape 13">
              <a:extLst>
                <a:ext uri="{FF2B5EF4-FFF2-40B4-BE49-F238E27FC236}">
                  <a16:creationId xmlns:a16="http://schemas.microsoft.com/office/drawing/2014/main" id="{133A9836-0310-8C76-C058-D0F80ED2142E}"/>
                </a:ext>
              </a:extLst>
            </p:cNvPr>
            <p:cNvSpPr/>
            <p:nvPr/>
          </p:nvSpPr>
          <p:spPr bwMode="auto">
            <a:xfrm>
              <a:off x="5757874" y="1771813"/>
              <a:ext cx="1996214" cy="110458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8D4B9FBD-75D6-67DB-07CD-2B2F83CC20D2}"/>
                </a:ext>
              </a:extLst>
            </p:cNvPr>
            <p:cNvSpPr/>
            <p:nvPr/>
          </p:nvSpPr>
          <p:spPr>
            <a:xfrm>
              <a:off x="6266434" y="2581422"/>
              <a:ext cx="992864" cy="276999"/>
            </a:xfrm>
            <a:prstGeom prst="rect">
              <a:avLst/>
            </a:prstGeom>
            <a:ln>
              <a:solidFill>
                <a:schemeClr val="bg1"/>
              </a:solidFill>
            </a:ln>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AD</a:t>
              </a:r>
            </a:p>
          </p:txBody>
        </p:sp>
        <p:pic>
          <p:nvPicPr>
            <p:cNvPr id="16" name="Graphic 15">
              <a:extLst>
                <a:ext uri="{FF2B5EF4-FFF2-40B4-BE49-F238E27FC236}">
                  <a16:creationId xmlns:a16="http://schemas.microsoft.com/office/drawing/2014/main" id="{3222FCD8-A0ED-9126-3B53-9CC8CC512A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7927" y="1955302"/>
              <a:ext cx="736933" cy="689024"/>
            </a:xfrm>
            <a:prstGeom prst="rect">
              <a:avLst/>
            </a:prstGeom>
          </p:spPr>
        </p:pic>
      </p:grpSp>
      <p:sp>
        <p:nvSpPr>
          <p:cNvPr id="31" name="Rectangle 30">
            <a:extLst>
              <a:ext uri="{FF2B5EF4-FFF2-40B4-BE49-F238E27FC236}">
                <a16:creationId xmlns:a16="http://schemas.microsoft.com/office/drawing/2014/main" id="{1BE28302-1B47-B364-70A0-F50ED5CEFB90}"/>
              </a:ext>
            </a:extLst>
          </p:cNvPr>
          <p:cNvSpPr/>
          <p:nvPr/>
        </p:nvSpPr>
        <p:spPr>
          <a:xfrm>
            <a:off x="9742527" y="5429501"/>
            <a:ext cx="934858" cy="461665"/>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rPr>
              <a:t>Active Directory</a:t>
            </a:r>
          </a:p>
        </p:txBody>
      </p:sp>
      <p:pic>
        <p:nvPicPr>
          <p:cNvPr id="32" name="Graphic 31">
            <a:extLst>
              <a:ext uri="{FF2B5EF4-FFF2-40B4-BE49-F238E27FC236}">
                <a16:creationId xmlns:a16="http://schemas.microsoft.com/office/drawing/2014/main" id="{FEE73238-E96A-F0C3-3B91-2C00C54FC5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2704" y="4859834"/>
            <a:ext cx="876300" cy="581025"/>
          </a:xfrm>
          <a:prstGeom prst="rect">
            <a:avLst/>
          </a:prstGeom>
        </p:spPr>
      </p:pic>
      <p:sp>
        <p:nvSpPr>
          <p:cNvPr id="33" name="Oval 32">
            <a:extLst>
              <a:ext uri="{FF2B5EF4-FFF2-40B4-BE49-F238E27FC236}">
                <a16:creationId xmlns:a16="http://schemas.microsoft.com/office/drawing/2014/main" id="{732313C0-44DB-BFAC-D21A-B19A1276AB74}"/>
              </a:ext>
            </a:extLst>
          </p:cNvPr>
          <p:cNvSpPr/>
          <p:nvPr/>
        </p:nvSpPr>
        <p:spPr>
          <a:xfrm>
            <a:off x="7283642" y="4295874"/>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3</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33">
            <a:extLst>
              <a:ext uri="{FF2B5EF4-FFF2-40B4-BE49-F238E27FC236}">
                <a16:creationId xmlns:a16="http://schemas.microsoft.com/office/drawing/2014/main" id="{3FB537A3-D151-305E-7061-992BC615C9F0}"/>
              </a:ext>
            </a:extLst>
          </p:cNvPr>
          <p:cNvSpPr/>
          <p:nvPr/>
        </p:nvSpPr>
        <p:spPr>
          <a:xfrm>
            <a:off x="8181324" y="1805601"/>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2</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pic>
        <p:nvPicPr>
          <p:cNvPr id="36" name="Graphic 35" descr="Laptop">
            <a:extLst>
              <a:ext uri="{FF2B5EF4-FFF2-40B4-BE49-F238E27FC236}">
                <a16:creationId xmlns:a16="http://schemas.microsoft.com/office/drawing/2014/main" id="{43B88490-85B3-6458-AA1B-9DB808EEF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6636" y="4614001"/>
            <a:ext cx="944617" cy="1131729"/>
          </a:xfrm>
          <a:prstGeom prst="rect">
            <a:avLst/>
          </a:prstGeom>
          <a:effectLst/>
        </p:spPr>
      </p:pic>
      <p:sp>
        <p:nvSpPr>
          <p:cNvPr id="37" name="Rectangle 36">
            <a:extLst>
              <a:ext uri="{FF2B5EF4-FFF2-40B4-BE49-F238E27FC236}">
                <a16:creationId xmlns:a16="http://schemas.microsoft.com/office/drawing/2014/main" id="{E8A81B43-D41A-9C73-68FD-723AC67B52AA}"/>
              </a:ext>
            </a:extLst>
          </p:cNvPr>
          <p:cNvSpPr/>
          <p:nvPr/>
        </p:nvSpPr>
        <p:spPr>
          <a:xfrm>
            <a:off x="6352209" y="5521835"/>
            <a:ext cx="1429681" cy="276999"/>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rPr>
              <a:t>Windows  Client</a:t>
            </a:r>
          </a:p>
        </p:txBody>
      </p:sp>
      <p:sp>
        <p:nvSpPr>
          <p:cNvPr id="38" name="Oval 37">
            <a:extLst>
              <a:ext uri="{FF2B5EF4-FFF2-40B4-BE49-F238E27FC236}">
                <a16:creationId xmlns:a16="http://schemas.microsoft.com/office/drawing/2014/main" id="{1889A16D-D0AC-88ED-E850-8DFE05914261}"/>
              </a:ext>
            </a:extLst>
          </p:cNvPr>
          <p:cNvSpPr/>
          <p:nvPr/>
        </p:nvSpPr>
        <p:spPr>
          <a:xfrm>
            <a:off x="8094950" y="5429501"/>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5</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EC5090D7-834E-CD20-8264-201D4D5249E9}"/>
              </a:ext>
            </a:extLst>
          </p:cNvPr>
          <p:cNvSpPr/>
          <p:nvPr/>
        </p:nvSpPr>
        <p:spPr>
          <a:xfrm>
            <a:off x="6617861" y="3188754"/>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1</a:t>
            </a:r>
          </a:p>
        </p:txBody>
      </p:sp>
      <p:sp>
        <p:nvSpPr>
          <p:cNvPr id="40" name="Oval 39">
            <a:extLst>
              <a:ext uri="{FF2B5EF4-FFF2-40B4-BE49-F238E27FC236}">
                <a16:creationId xmlns:a16="http://schemas.microsoft.com/office/drawing/2014/main" id="{32D62983-D12F-5868-293D-08A9E4F98397}"/>
              </a:ext>
            </a:extLst>
          </p:cNvPr>
          <p:cNvSpPr/>
          <p:nvPr/>
        </p:nvSpPr>
        <p:spPr>
          <a:xfrm>
            <a:off x="8838417" y="4882897"/>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4</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FED1C388-297C-DFCB-7177-3D6593484394}"/>
              </a:ext>
            </a:extLst>
          </p:cNvPr>
          <p:cNvGrpSpPr/>
          <p:nvPr/>
        </p:nvGrpSpPr>
        <p:grpSpPr>
          <a:xfrm>
            <a:off x="655183" y="2623024"/>
            <a:ext cx="5463756" cy="1077218"/>
            <a:chOff x="652581" y="1860242"/>
            <a:chExt cx="5463756" cy="1077218"/>
          </a:xfrm>
        </p:grpSpPr>
        <p:sp>
          <p:nvSpPr>
            <p:cNvPr id="44" name="Rectangle 43">
              <a:extLst>
                <a:ext uri="{FF2B5EF4-FFF2-40B4-BE49-F238E27FC236}">
                  <a16:creationId xmlns:a16="http://schemas.microsoft.com/office/drawing/2014/main" id="{05B35FBE-D393-E3A8-46A0-2B27B203187F}"/>
                </a:ext>
              </a:extLst>
            </p:cNvPr>
            <p:cNvSpPr/>
            <p:nvPr/>
          </p:nvSpPr>
          <p:spPr>
            <a:xfrm>
              <a:off x="1053323" y="1860242"/>
              <a:ext cx="5063014"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Segoe UI"/>
                </a:rPr>
                <a:t>Azure AD checks for a Kerberos server key matching user’s on-prem AD Domain</a:t>
              </a:r>
              <a:r>
                <a:rPr kumimoji="0" lang="en-US" sz="1600" b="0" i="0" u="none" strike="noStrike" kern="1200" cap="none" spc="0" normalizeH="0" noProof="0">
                  <a:ln>
                    <a:noFill/>
                  </a:ln>
                  <a:solidFill>
                    <a:prstClr val="black"/>
                  </a:solidFill>
                  <a:effectLst/>
                  <a:uLnTx/>
                  <a:uFillTx/>
                  <a:latin typeface="Calibri" panose="020F0502020204030204"/>
                  <a:ea typeface="+mn-ea"/>
                  <a:cs typeface="Segoe UI"/>
                </a:rPr>
                <a:t> and generates a partial Kerberos TGT for on-prem domain. Partial TGT contains user SID only and no authorization data  such as groups. </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
          <p:nvSpPr>
            <p:cNvPr id="48" name="Oval 47">
              <a:extLst>
                <a:ext uri="{FF2B5EF4-FFF2-40B4-BE49-F238E27FC236}">
                  <a16:creationId xmlns:a16="http://schemas.microsoft.com/office/drawing/2014/main" id="{A529E9D7-B8F0-4664-47EA-19ACBEC154A0}"/>
                </a:ext>
              </a:extLst>
            </p:cNvPr>
            <p:cNvSpPr/>
            <p:nvPr/>
          </p:nvSpPr>
          <p:spPr>
            <a:xfrm>
              <a:off x="652581" y="1952602"/>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75" name="Group 74">
            <a:extLst>
              <a:ext uri="{FF2B5EF4-FFF2-40B4-BE49-F238E27FC236}">
                <a16:creationId xmlns:a16="http://schemas.microsoft.com/office/drawing/2014/main" id="{2A8C1404-9C8A-C0A3-C136-96A2D92E830F}"/>
              </a:ext>
            </a:extLst>
          </p:cNvPr>
          <p:cNvGrpSpPr/>
          <p:nvPr/>
        </p:nvGrpSpPr>
        <p:grpSpPr>
          <a:xfrm>
            <a:off x="647477" y="4700072"/>
            <a:ext cx="5468860" cy="1077218"/>
            <a:chOff x="647477" y="4700072"/>
            <a:chExt cx="5468860" cy="1077218"/>
          </a:xfrm>
        </p:grpSpPr>
        <p:sp>
          <p:nvSpPr>
            <p:cNvPr id="46" name="Rectangle 45">
              <a:extLst>
                <a:ext uri="{FF2B5EF4-FFF2-40B4-BE49-F238E27FC236}">
                  <a16:creationId xmlns:a16="http://schemas.microsoft.com/office/drawing/2014/main" id="{8F01AC01-9667-0148-3EAF-9FCCDBD444E5}"/>
                </a:ext>
              </a:extLst>
            </p:cNvPr>
            <p:cNvSpPr/>
            <p:nvPr/>
          </p:nvSpPr>
          <p:spPr>
            <a:xfrm>
              <a:off x="1053323" y="4700072"/>
              <a:ext cx="5063014"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Segoe UI"/>
                </a:rPr>
                <a:t>Client contacts on-premises AD Domain Controller and exchanges the partial TGT for a full TGT. This is the same protocol flow used today for Read Only Domain Controller scenarios.</a:t>
              </a:r>
            </a:p>
          </p:txBody>
        </p:sp>
        <p:sp>
          <p:nvSpPr>
            <p:cNvPr id="49" name="Oval 48">
              <a:extLst>
                <a:ext uri="{FF2B5EF4-FFF2-40B4-BE49-F238E27FC236}">
                  <a16:creationId xmlns:a16="http://schemas.microsoft.com/office/drawing/2014/main" id="{A517E7AF-EEF0-ED49-4000-0F1BB8B04712}"/>
                </a:ext>
              </a:extLst>
            </p:cNvPr>
            <p:cNvSpPr/>
            <p:nvPr/>
          </p:nvSpPr>
          <p:spPr>
            <a:xfrm>
              <a:off x="647477" y="4773960"/>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78" name="Group 77">
            <a:extLst>
              <a:ext uri="{FF2B5EF4-FFF2-40B4-BE49-F238E27FC236}">
                <a16:creationId xmlns:a16="http://schemas.microsoft.com/office/drawing/2014/main" id="{D42D45D8-F992-FF02-1D23-FAA39E92B3FC}"/>
              </a:ext>
            </a:extLst>
          </p:cNvPr>
          <p:cNvGrpSpPr/>
          <p:nvPr/>
        </p:nvGrpSpPr>
        <p:grpSpPr>
          <a:xfrm>
            <a:off x="647477" y="1903957"/>
            <a:ext cx="5458509" cy="584775"/>
            <a:chOff x="652581" y="1188091"/>
            <a:chExt cx="5458509" cy="584775"/>
          </a:xfrm>
        </p:grpSpPr>
        <p:sp>
          <p:nvSpPr>
            <p:cNvPr id="43" name="Rectangle 42">
              <a:extLst>
                <a:ext uri="{FF2B5EF4-FFF2-40B4-BE49-F238E27FC236}">
                  <a16:creationId xmlns:a16="http://schemas.microsoft.com/office/drawing/2014/main" id="{D06131FB-AA65-72B3-DB5F-9E5E17891174}"/>
                </a:ext>
              </a:extLst>
            </p:cNvPr>
            <p:cNvSpPr/>
            <p:nvPr/>
          </p:nvSpPr>
          <p:spPr>
            <a:xfrm>
              <a:off x="1053324" y="1188091"/>
              <a:ext cx="5057766" cy="584775"/>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a:rPr>
                <a:t>Sign-in to Windows with WHFB by authenticating to Azure AD. </a:t>
              </a:r>
            </a:p>
          </p:txBody>
        </p:sp>
        <p:sp>
          <p:nvSpPr>
            <p:cNvPr id="47" name="Oval 46">
              <a:extLst>
                <a:ext uri="{FF2B5EF4-FFF2-40B4-BE49-F238E27FC236}">
                  <a16:creationId xmlns:a16="http://schemas.microsoft.com/office/drawing/2014/main" id="{816ED4EE-033A-0D3C-CCBA-BF0528B2F901}"/>
                </a:ext>
              </a:extLst>
            </p:cNvPr>
            <p:cNvSpPr/>
            <p:nvPr/>
          </p:nvSpPr>
          <p:spPr>
            <a:xfrm>
              <a:off x="652581" y="1243507"/>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grpSp>
        <p:nvGrpSpPr>
          <p:cNvPr id="74" name="Group 73">
            <a:extLst>
              <a:ext uri="{FF2B5EF4-FFF2-40B4-BE49-F238E27FC236}">
                <a16:creationId xmlns:a16="http://schemas.microsoft.com/office/drawing/2014/main" id="{E3026CCE-671C-EEFE-22A4-893BA8367FC8}"/>
              </a:ext>
            </a:extLst>
          </p:cNvPr>
          <p:cNvGrpSpPr/>
          <p:nvPr/>
        </p:nvGrpSpPr>
        <p:grpSpPr>
          <a:xfrm>
            <a:off x="647477" y="3873908"/>
            <a:ext cx="4759956" cy="584775"/>
            <a:chOff x="647477" y="3873908"/>
            <a:chExt cx="4759956" cy="584775"/>
          </a:xfrm>
        </p:grpSpPr>
        <p:sp>
          <p:nvSpPr>
            <p:cNvPr id="50" name="Rectangle 49">
              <a:extLst>
                <a:ext uri="{FF2B5EF4-FFF2-40B4-BE49-F238E27FC236}">
                  <a16:creationId xmlns:a16="http://schemas.microsoft.com/office/drawing/2014/main" id="{F8F85EC4-05B3-6A2A-0E58-D53D256ED792}"/>
                </a:ext>
              </a:extLst>
            </p:cNvPr>
            <p:cNvSpPr/>
            <p:nvPr/>
          </p:nvSpPr>
          <p:spPr>
            <a:xfrm>
              <a:off x="1053323" y="3873908"/>
              <a:ext cx="435411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Segoe UI"/>
                </a:rPr>
                <a:t>The partial TGT is returned to the client along with Azure AD Primary Refresh Token (PRT).</a:t>
              </a:r>
            </a:p>
          </p:txBody>
        </p:sp>
        <p:sp>
          <p:nvSpPr>
            <p:cNvPr id="51" name="Oval 50">
              <a:extLst>
                <a:ext uri="{FF2B5EF4-FFF2-40B4-BE49-F238E27FC236}">
                  <a16:creationId xmlns:a16="http://schemas.microsoft.com/office/drawing/2014/main" id="{1E9818FA-1DDC-BACF-C585-F23BF7C956E7}"/>
                </a:ext>
              </a:extLst>
            </p:cNvPr>
            <p:cNvSpPr/>
            <p:nvPr/>
          </p:nvSpPr>
          <p:spPr>
            <a:xfrm>
              <a:off x="647477" y="3966268"/>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76" name="Group 75">
            <a:extLst>
              <a:ext uri="{FF2B5EF4-FFF2-40B4-BE49-F238E27FC236}">
                <a16:creationId xmlns:a16="http://schemas.microsoft.com/office/drawing/2014/main" id="{9C577BF8-2D01-35E4-FDEE-5DC216C724E3}"/>
              </a:ext>
            </a:extLst>
          </p:cNvPr>
          <p:cNvGrpSpPr/>
          <p:nvPr/>
        </p:nvGrpSpPr>
        <p:grpSpPr>
          <a:xfrm>
            <a:off x="655183" y="6018681"/>
            <a:ext cx="5287110" cy="352157"/>
            <a:chOff x="655183" y="6018681"/>
            <a:chExt cx="5287110" cy="352157"/>
          </a:xfrm>
        </p:grpSpPr>
        <p:sp>
          <p:nvSpPr>
            <p:cNvPr id="52" name="Oval 51">
              <a:extLst>
                <a:ext uri="{FF2B5EF4-FFF2-40B4-BE49-F238E27FC236}">
                  <a16:creationId xmlns:a16="http://schemas.microsoft.com/office/drawing/2014/main" id="{B4E5A4FF-DB36-67D0-2A8B-3321D90ED713}"/>
                </a:ext>
              </a:extLst>
            </p:cNvPr>
            <p:cNvSpPr/>
            <p:nvPr/>
          </p:nvSpPr>
          <p:spPr>
            <a:xfrm>
              <a:off x="655183" y="6050798"/>
              <a:ext cx="320040" cy="3200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53" name="Rectangle 52">
              <a:extLst>
                <a:ext uri="{FF2B5EF4-FFF2-40B4-BE49-F238E27FC236}">
                  <a16:creationId xmlns:a16="http://schemas.microsoft.com/office/drawing/2014/main" id="{E7C29F0D-E02B-20E1-4AAB-585D72B8FE6E}"/>
                </a:ext>
              </a:extLst>
            </p:cNvPr>
            <p:cNvSpPr/>
            <p:nvPr/>
          </p:nvSpPr>
          <p:spPr>
            <a:xfrm>
              <a:off x="1053323" y="6018681"/>
              <a:ext cx="4888970" cy="338554"/>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a:rPr>
                <a:t>Client has Azure AD PRT and a full Active Directory TGT.</a:t>
              </a:r>
            </a:p>
          </p:txBody>
        </p:sp>
      </p:grpSp>
      <p:cxnSp>
        <p:nvCxnSpPr>
          <p:cNvPr id="55" name="Straight Arrow Connector 54">
            <a:extLst>
              <a:ext uri="{FF2B5EF4-FFF2-40B4-BE49-F238E27FC236}">
                <a16:creationId xmlns:a16="http://schemas.microsoft.com/office/drawing/2014/main" id="{1CABB804-B7BA-05C4-EBDE-97D1527FF686}"/>
              </a:ext>
            </a:extLst>
          </p:cNvPr>
          <p:cNvCxnSpPr>
            <a:cxnSpLocks/>
          </p:cNvCxnSpPr>
          <p:nvPr/>
        </p:nvCxnSpPr>
        <p:spPr>
          <a:xfrm>
            <a:off x="8032005" y="2281008"/>
            <a:ext cx="1058184" cy="148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FDAA293-8FD7-F984-9B09-B11A919B71E4}"/>
              </a:ext>
            </a:extLst>
          </p:cNvPr>
          <p:cNvCxnSpPr>
            <a:cxnSpLocks/>
          </p:cNvCxnSpPr>
          <p:nvPr/>
        </p:nvCxnSpPr>
        <p:spPr>
          <a:xfrm rot="16200000">
            <a:off x="6364457" y="3896881"/>
            <a:ext cx="1645920"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737E32B-A19C-E34B-4122-53BC0CAFF092}"/>
              </a:ext>
            </a:extLst>
          </p:cNvPr>
          <p:cNvCxnSpPr>
            <a:cxnSpLocks/>
          </p:cNvCxnSpPr>
          <p:nvPr/>
        </p:nvCxnSpPr>
        <p:spPr>
          <a:xfrm>
            <a:off x="7574823" y="5343209"/>
            <a:ext cx="2098598" cy="23114"/>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51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8AD8-631C-FEC7-3D36-41CD7706989D}"/>
              </a:ext>
            </a:extLst>
          </p:cNvPr>
          <p:cNvSpPr>
            <a:spLocks noGrp="1"/>
          </p:cNvSpPr>
          <p:nvPr>
            <p:ph type="title"/>
          </p:nvPr>
        </p:nvSpPr>
        <p:spPr>
          <a:xfrm>
            <a:off x="3840480" y="2925412"/>
            <a:ext cx="9144000" cy="1329595"/>
          </a:xfrm>
        </p:spPr>
        <p:txBody>
          <a:bodyPr/>
          <a:lstStyle/>
          <a:p>
            <a:r>
              <a:rPr lang="en-US" sz="9600" dirty="0"/>
              <a:t>DEMO</a:t>
            </a:r>
          </a:p>
        </p:txBody>
      </p:sp>
    </p:spTree>
    <p:extLst>
      <p:ext uri="{BB962C8B-B14F-4D97-AF65-F5344CB8AC3E}">
        <p14:creationId xmlns:p14="http://schemas.microsoft.com/office/powerpoint/2010/main" val="135018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4501-82F5-8B89-DDD3-22E914AFCB8E}"/>
              </a:ext>
            </a:extLst>
          </p:cNvPr>
          <p:cNvSpPr>
            <a:spLocks noGrp="1"/>
          </p:cNvSpPr>
          <p:nvPr>
            <p:ph type="title"/>
          </p:nvPr>
        </p:nvSpPr>
        <p:spPr/>
        <p:txBody>
          <a:bodyPr/>
          <a:lstStyle/>
          <a:p>
            <a:r>
              <a:rPr lang="en-US" dirty="0"/>
              <a:t>Windows Hello for Business Deployment Plan</a:t>
            </a:r>
          </a:p>
        </p:txBody>
      </p:sp>
      <p:sp>
        <p:nvSpPr>
          <p:cNvPr id="3" name="Text Placeholder 2">
            <a:extLst>
              <a:ext uri="{FF2B5EF4-FFF2-40B4-BE49-F238E27FC236}">
                <a16:creationId xmlns:a16="http://schemas.microsoft.com/office/drawing/2014/main" id="{B1538C8A-2A3F-D29F-6A53-2E29189F0169}"/>
              </a:ext>
            </a:extLst>
          </p:cNvPr>
          <p:cNvSpPr>
            <a:spLocks noGrp="1"/>
          </p:cNvSpPr>
          <p:nvPr>
            <p:ph type="body" sz="quarter" idx="16"/>
          </p:nvPr>
        </p:nvSpPr>
        <p:spPr>
          <a:xfrm>
            <a:off x="584200" y="1438275"/>
            <a:ext cx="2532063" cy="1477328"/>
          </a:xfrm>
        </p:spPr>
        <p:txBody>
          <a:bodyPr/>
          <a:lstStyle/>
          <a:p>
            <a:pPr algn="ctr"/>
            <a:r>
              <a:rPr lang="en-US" sz="9600" dirty="0"/>
              <a:t>1</a:t>
            </a:r>
          </a:p>
        </p:txBody>
      </p:sp>
      <p:sp>
        <p:nvSpPr>
          <p:cNvPr id="4" name="Text Placeholder 3">
            <a:extLst>
              <a:ext uri="{FF2B5EF4-FFF2-40B4-BE49-F238E27FC236}">
                <a16:creationId xmlns:a16="http://schemas.microsoft.com/office/drawing/2014/main" id="{446EC409-7AB5-548E-9F07-7752287FB5D2}"/>
              </a:ext>
            </a:extLst>
          </p:cNvPr>
          <p:cNvSpPr>
            <a:spLocks noGrp="1"/>
          </p:cNvSpPr>
          <p:nvPr>
            <p:ph type="body" sz="quarter" idx="14"/>
          </p:nvPr>
        </p:nvSpPr>
        <p:spPr>
          <a:xfrm>
            <a:off x="584199" y="3435640"/>
            <a:ext cx="2532063" cy="1107996"/>
          </a:xfrm>
        </p:spPr>
        <p:txBody>
          <a:bodyPr/>
          <a:lstStyle/>
          <a:p>
            <a:pPr marL="0" indent="0" algn="ctr">
              <a:buNone/>
            </a:pPr>
            <a:r>
              <a:rPr lang="en-US" sz="3600" dirty="0"/>
              <a:t>Determine Trust Type</a:t>
            </a:r>
          </a:p>
        </p:txBody>
      </p:sp>
      <p:sp>
        <p:nvSpPr>
          <p:cNvPr id="5" name="Text Placeholder 4">
            <a:extLst>
              <a:ext uri="{FF2B5EF4-FFF2-40B4-BE49-F238E27FC236}">
                <a16:creationId xmlns:a16="http://schemas.microsoft.com/office/drawing/2014/main" id="{42B2C785-1E85-EBC8-1D6D-B0DE58E136BD}"/>
              </a:ext>
            </a:extLst>
          </p:cNvPr>
          <p:cNvSpPr>
            <a:spLocks noGrp="1"/>
          </p:cNvSpPr>
          <p:nvPr>
            <p:ph type="body" sz="quarter" idx="17"/>
          </p:nvPr>
        </p:nvSpPr>
        <p:spPr>
          <a:xfrm>
            <a:off x="3413125" y="1438275"/>
            <a:ext cx="2533650" cy="1477328"/>
          </a:xfrm>
        </p:spPr>
        <p:txBody>
          <a:bodyPr/>
          <a:lstStyle/>
          <a:p>
            <a:pPr algn="ctr"/>
            <a:r>
              <a:rPr lang="en-US" sz="9600" dirty="0"/>
              <a:t>2</a:t>
            </a:r>
          </a:p>
        </p:txBody>
      </p:sp>
      <p:sp>
        <p:nvSpPr>
          <p:cNvPr id="6" name="Text Placeholder 5">
            <a:extLst>
              <a:ext uri="{FF2B5EF4-FFF2-40B4-BE49-F238E27FC236}">
                <a16:creationId xmlns:a16="http://schemas.microsoft.com/office/drawing/2014/main" id="{B95071FF-DB4B-C36D-94DD-D99C2C307407}"/>
              </a:ext>
            </a:extLst>
          </p:cNvPr>
          <p:cNvSpPr>
            <a:spLocks noGrp="1"/>
          </p:cNvSpPr>
          <p:nvPr>
            <p:ph type="body" sz="quarter" idx="15"/>
          </p:nvPr>
        </p:nvSpPr>
        <p:spPr>
          <a:xfrm>
            <a:off x="3410967" y="3429000"/>
            <a:ext cx="2532063" cy="1661993"/>
          </a:xfrm>
        </p:spPr>
        <p:txBody>
          <a:bodyPr/>
          <a:lstStyle/>
          <a:p>
            <a:pPr marL="0" indent="0" algn="ctr">
              <a:buNone/>
            </a:pPr>
            <a:r>
              <a:rPr lang="en-US" sz="3600" dirty="0"/>
              <a:t>Ensure prereqs</a:t>
            </a:r>
            <a:br>
              <a:rPr lang="en-US" sz="3600" dirty="0"/>
            </a:br>
            <a:r>
              <a:rPr lang="en-US" sz="3600" dirty="0"/>
              <a:t>are in place</a:t>
            </a:r>
          </a:p>
        </p:txBody>
      </p:sp>
      <p:sp>
        <p:nvSpPr>
          <p:cNvPr id="7" name="Text Placeholder 6">
            <a:extLst>
              <a:ext uri="{FF2B5EF4-FFF2-40B4-BE49-F238E27FC236}">
                <a16:creationId xmlns:a16="http://schemas.microsoft.com/office/drawing/2014/main" id="{4F71CA62-26D0-48DB-CB26-CE137CA02292}"/>
              </a:ext>
            </a:extLst>
          </p:cNvPr>
          <p:cNvSpPr>
            <a:spLocks noGrp="1"/>
          </p:cNvSpPr>
          <p:nvPr>
            <p:ph type="body" sz="quarter" idx="18"/>
          </p:nvPr>
        </p:nvSpPr>
        <p:spPr>
          <a:xfrm>
            <a:off x="6244208" y="1438275"/>
            <a:ext cx="2532063" cy="1477328"/>
          </a:xfrm>
        </p:spPr>
        <p:txBody>
          <a:bodyPr/>
          <a:lstStyle/>
          <a:p>
            <a:pPr algn="ctr"/>
            <a:r>
              <a:rPr lang="en-US" sz="9600" dirty="0"/>
              <a:t>3</a:t>
            </a:r>
          </a:p>
        </p:txBody>
      </p:sp>
      <p:sp>
        <p:nvSpPr>
          <p:cNvPr id="8" name="Text Placeholder 7">
            <a:extLst>
              <a:ext uri="{FF2B5EF4-FFF2-40B4-BE49-F238E27FC236}">
                <a16:creationId xmlns:a16="http://schemas.microsoft.com/office/drawing/2014/main" id="{E2303AA5-62D5-C6FA-ADD4-C7B374DEE414}"/>
              </a:ext>
            </a:extLst>
          </p:cNvPr>
          <p:cNvSpPr>
            <a:spLocks noGrp="1"/>
          </p:cNvSpPr>
          <p:nvPr>
            <p:ph type="body" sz="quarter" idx="19"/>
          </p:nvPr>
        </p:nvSpPr>
        <p:spPr>
          <a:xfrm>
            <a:off x="6239892" y="3429000"/>
            <a:ext cx="2532063" cy="1107996"/>
          </a:xfrm>
        </p:spPr>
        <p:txBody>
          <a:bodyPr/>
          <a:lstStyle/>
          <a:p>
            <a:pPr marL="0" indent="0" algn="ctr">
              <a:buNone/>
            </a:pPr>
            <a:r>
              <a:rPr lang="en-US" sz="3600" dirty="0"/>
              <a:t>Deploy policies</a:t>
            </a:r>
          </a:p>
        </p:txBody>
      </p:sp>
      <p:sp>
        <p:nvSpPr>
          <p:cNvPr id="9" name="Text Placeholder 8">
            <a:extLst>
              <a:ext uri="{FF2B5EF4-FFF2-40B4-BE49-F238E27FC236}">
                <a16:creationId xmlns:a16="http://schemas.microsoft.com/office/drawing/2014/main" id="{9F8B1B22-E8E9-7954-0F9E-D3758CBADC44}"/>
              </a:ext>
            </a:extLst>
          </p:cNvPr>
          <p:cNvSpPr>
            <a:spLocks noGrp="1"/>
          </p:cNvSpPr>
          <p:nvPr>
            <p:ph type="body" sz="quarter" idx="20"/>
          </p:nvPr>
        </p:nvSpPr>
        <p:spPr>
          <a:xfrm>
            <a:off x="9073133" y="1438275"/>
            <a:ext cx="2533650" cy="1477328"/>
          </a:xfrm>
        </p:spPr>
        <p:txBody>
          <a:bodyPr/>
          <a:lstStyle/>
          <a:p>
            <a:pPr algn="ctr"/>
            <a:r>
              <a:rPr lang="en-US" sz="9600" dirty="0"/>
              <a:t>4</a:t>
            </a:r>
          </a:p>
        </p:txBody>
      </p:sp>
      <p:sp>
        <p:nvSpPr>
          <p:cNvPr id="10" name="Text Placeholder 9">
            <a:extLst>
              <a:ext uri="{FF2B5EF4-FFF2-40B4-BE49-F238E27FC236}">
                <a16:creationId xmlns:a16="http://schemas.microsoft.com/office/drawing/2014/main" id="{E5F1FBE0-A6C9-B7C4-959D-C8D24D06DF45}"/>
              </a:ext>
            </a:extLst>
          </p:cNvPr>
          <p:cNvSpPr>
            <a:spLocks noGrp="1"/>
          </p:cNvSpPr>
          <p:nvPr>
            <p:ph type="body" sz="quarter" idx="21"/>
          </p:nvPr>
        </p:nvSpPr>
        <p:spPr>
          <a:xfrm>
            <a:off x="9068817" y="3398044"/>
            <a:ext cx="2532063" cy="1107996"/>
          </a:xfrm>
        </p:spPr>
        <p:txBody>
          <a:bodyPr/>
          <a:lstStyle/>
          <a:p>
            <a:pPr marL="0" indent="0" algn="ctr">
              <a:buNone/>
            </a:pPr>
            <a:r>
              <a:rPr lang="en-US" sz="3600" dirty="0"/>
              <a:t>Encourage end users </a:t>
            </a:r>
          </a:p>
        </p:txBody>
      </p:sp>
      <p:sp>
        <p:nvSpPr>
          <p:cNvPr id="11" name="TextBox 10">
            <a:extLst>
              <a:ext uri="{FF2B5EF4-FFF2-40B4-BE49-F238E27FC236}">
                <a16:creationId xmlns:a16="http://schemas.microsoft.com/office/drawing/2014/main" id="{3DC58D77-290D-EE3D-A82B-575D8B9F0E09}"/>
              </a:ext>
            </a:extLst>
          </p:cNvPr>
          <p:cNvSpPr txBox="1"/>
          <p:nvPr/>
        </p:nvSpPr>
        <p:spPr>
          <a:xfrm>
            <a:off x="7372350" y="6129338"/>
            <a:ext cx="4228530" cy="307777"/>
          </a:xfrm>
          <a:prstGeom prst="rect">
            <a:avLst/>
          </a:prstGeom>
          <a:noFill/>
        </p:spPr>
        <p:txBody>
          <a:bodyPr wrap="square" lIns="0" tIns="0" rIns="0" bIns="0" rtlCol="0">
            <a:spAutoFit/>
          </a:bodyPr>
          <a:lstStyle/>
          <a:p>
            <a:pPr algn="l"/>
            <a:r>
              <a:rPr lang="en-US" sz="2000" dirty="0">
                <a:hlinkClick r:id="rId3"/>
              </a:rPr>
              <a:t>aka.ms/WHfB/</a:t>
            </a:r>
            <a:r>
              <a:rPr lang="en-US" sz="2000" dirty="0" err="1">
                <a:hlinkClick r:id="rId3"/>
              </a:rPr>
              <a:t>DeployCloudTrust</a:t>
            </a:r>
            <a:endParaRPr lang="en-US" sz="2000" dirty="0"/>
          </a:p>
        </p:txBody>
      </p:sp>
    </p:spTree>
    <p:extLst>
      <p:ext uri="{BB962C8B-B14F-4D97-AF65-F5344CB8AC3E}">
        <p14:creationId xmlns:p14="http://schemas.microsoft.com/office/powerpoint/2010/main" val="35688015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50E6-1A63-2936-8743-2620A02E6C7B}"/>
              </a:ext>
            </a:extLst>
          </p:cNvPr>
          <p:cNvSpPr>
            <a:spLocks noGrp="1"/>
          </p:cNvSpPr>
          <p:nvPr>
            <p:ph type="title"/>
          </p:nvPr>
        </p:nvSpPr>
        <p:spPr/>
        <p:txBody>
          <a:bodyPr/>
          <a:lstStyle/>
          <a:p>
            <a:r>
              <a:rPr lang="en-US" dirty="0"/>
              <a:t>Windows Hello for Business Documentation</a:t>
            </a:r>
          </a:p>
        </p:txBody>
      </p:sp>
      <p:sp>
        <p:nvSpPr>
          <p:cNvPr id="3" name="Content Placeholder 2">
            <a:extLst>
              <a:ext uri="{FF2B5EF4-FFF2-40B4-BE49-F238E27FC236}">
                <a16:creationId xmlns:a16="http://schemas.microsoft.com/office/drawing/2014/main" id="{BB4FA1F5-22A7-64E1-AA92-E66095AC96D2}"/>
              </a:ext>
            </a:extLst>
          </p:cNvPr>
          <p:cNvSpPr>
            <a:spLocks noGrp="1"/>
          </p:cNvSpPr>
          <p:nvPr>
            <p:ph sz="quarter" idx="10"/>
          </p:nvPr>
        </p:nvSpPr>
        <p:spPr>
          <a:xfrm>
            <a:off x="584200" y="1435100"/>
            <a:ext cx="11018838" cy="4050340"/>
          </a:xfrm>
        </p:spPr>
        <p:txBody>
          <a:bodyPr/>
          <a:lstStyle/>
          <a:p>
            <a:r>
              <a:rPr lang="en-US" sz="2800" dirty="0">
                <a:hlinkClick r:id="rId3"/>
              </a:rPr>
              <a:t>aka.ms/WHfB</a:t>
            </a:r>
            <a:endParaRPr lang="en-US" sz="2800" dirty="0"/>
          </a:p>
          <a:p>
            <a:r>
              <a:rPr lang="en-US" sz="2800" dirty="0">
                <a:hlinkClick r:id="rId4"/>
              </a:rPr>
              <a:t>aka.ms/</a:t>
            </a:r>
            <a:r>
              <a:rPr lang="en-US" sz="2800" dirty="0" err="1">
                <a:hlinkClick r:id="rId4"/>
              </a:rPr>
              <a:t>AzureADKerberos</a:t>
            </a:r>
            <a:endParaRPr lang="en-US" sz="2800" dirty="0"/>
          </a:p>
          <a:p>
            <a:r>
              <a:rPr lang="en-US" sz="2800" dirty="0">
                <a:hlinkClick r:id="rId5"/>
              </a:rPr>
              <a:t>aka.ms/WHfB/provisioning</a:t>
            </a:r>
            <a:endParaRPr lang="en-US" sz="2800" dirty="0"/>
          </a:p>
          <a:p>
            <a:r>
              <a:rPr lang="en-US" sz="2800" dirty="0">
                <a:hlinkClick r:id="rId6"/>
              </a:rPr>
              <a:t>aka.ms/WHfB/auth</a:t>
            </a:r>
            <a:endParaRPr lang="en-US" dirty="0">
              <a:hlinkClick r:id="rId7"/>
            </a:endParaRPr>
          </a:p>
          <a:p>
            <a:r>
              <a:rPr lang="en-US" dirty="0">
                <a:hlinkClick r:id="rId7"/>
              </a:rPr>
              <a:t>aka.ms/</a:t>
            </a:r>
            <a:r>
              <a:rPr lang="en-US" dirty="0" err="1">
                <a:hlinkClick r:id="rId7"/>
              </a:rPr>
              <a:t>hellofaq</a:t>
            </a:r>
            <a:endParaRPr lang="en-US" dirty="0"/>
          </a:p>
          <a:p>
            <a:r>
              <a:rPr lang="en-US" dirty="0">
                <a:hlinkClick r:id="rId8"/>
              </a:rPr>
              <a:t>aka.ms/</a:t>
            </a:r>
            <a:r>
              <a:rPr lang="en-US" dirty="0" err="1">
                <a:hlinkClick r:id="rId8"/>
              </a:rPr>
              <a:t>adminmails</a:t>
            </a:r>
            <a:endParaRPr lang="en-US" dirty="0"/>
          </a:p>
          <a:p>
            <a:r>
              <a:rPr lang="en-US" sz="2800" b="0" i="0" dirty="0">
                <a:solidFill>
                  <a:schemeClr val="accent1"/>
                </a:solidFill>
                <a:effectLst/>
                <a:latin typeface="Segoe UI" panose="020B0502040204020203" pitchFamily="34" charset="0"/>
                <a:hlinkClick r:id="rId9"/>
              </a:rPr>
              <a:t>aka.ms/</a:t>
            </a:r>
            <a:r>
              <a:rPr lang="en-US" sz="2800" b="0" i="0" dirty="0" err="1">
                <a:solidFill>
                  <a:schemeClr val="accent1"/>
                </a:solidFill>
                <a:effectLst/>
                <a:latin typeface="Segoe UI" panose="020B0502040204020203" pitchFamily="34" charset="0"/>
                <a:hlinkClick r:id="rId9"/>
              </a:rPr>
              <a:t>gopasswordless</a:t>
            </a:r>
            <a:r>
              <a:rPr lang="en-US" sz="2800" b="0" i="0" dirty="0">
                <a:solidFill>
                  <a:schemeClr val="accent1"/>
                </a:solidFill>
                <a:effectLst/>
                <a:latin typeface="Segoe UI" panose="020B0502040204020203" pitchFamily="34" charset="0"/>
              </a:rPr>
              <a:t> </a:t>
            </a:r>
            <a:endParaRPr lang="en-US" sz="2800" dirty="0">
              <a:solidFill>
                <a:schemeClr val="accent1"/>
              </a:solidFill>
            </a:endParaRPr>
          </a:p>
          <a:p>
            <a:endParaRPr lang="en-US" dirty="0"/>
          </a:p>
        </p:txBody>
      </p:sp>
    </p:spTree>
    <p:extLst>
      <p:ext uri="{BB962C8B-B14F-4D97-AF65-F5344CB8AC3E}">
        <p14:creationId xmlns:p14="http://schemas.microsoft.com/office/powerpoint/2010/main" val="4650517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2862-7640-41DD-BF64-F9EFBCD1D20A}"/>
              </a:ext>
            </a:extLst>
          </p:cNvPr>
          <p:cNvSpPr>
            <a:spLocks noGrp="1"/>
          </p:cNvSpPr>
          <p:nvPr>
            <p:ph type="title"/>
          </p:nvPr>
        </p:nvSpPr>
        <p:spPr>
          <a:xfrm>
            <a:off x="588263" y="457200"/>
            <a:ext cx="11018520" cy="553998"/>
          </a:xfrm>
        </p:spPr>
        <p:txBody>
          <a:bodyPr/>
          <a:lstStyle/>
          <a:p>
            <a:r>
              <a:rPr lang="en-US">
                <a:cs typeface="Segoe UI"/>
              </a:rPr>
              <a:t>Authentication methods</a:t>
            </a:r>
            <a:endParaRPr lang="en-US"/>
          </a:p>
        </p:txBody>
      </p:sp>
      <p:grpSp>
        <p:nvGrpSpPr>
          <p:cNvPr id="58" name="Group 57">
            <a:extLst>
              <a:ext uri="{FF2B5EF4-FFF2-40B4-BE49-F238E27FC236}">
                <a16:creationId xmlns:a16="http://schemas.microsoft.com/office/drawing/2014/main" id="{31B7435D-5A19-4FFF-93E1-9D2922789684}"/>
              </a:ext>
            </a:extLst>
          </p:cNvPr>
          <p:cNvGrpSpPr/>
          <p:nvPr/>
        </p:nvGrpSpPr>
        <p:grpSpPr>
          <a:xfrm>
            <a:off x="3952260" y="5348341"/>
            <a:ext cx="827785" cy="838966"/>
            <a:chOff x="2880279" y="5018769"/>
            <a:chExt cx="964398" cy="832683"/>
          </a:xfrm>
        </p:grpSpPr>
        <p:sp>
          <p:nvSpPr>
            <p:cNvPr id="6" name="TextBox 5">
              <a:extLst>
                <a:ext uri="{FF2B5EF4-FFF2-40B4-BE49-F238E27FC236}">
                  <a16:creationId xmlns:a16="http://schemas.microsoft.com/office/drawing/2014/main" id="{05FD9443-9C60-4509-9DE7-1237CF730C84}"/>
                </a:ext>
              </a:extLst>
            </p:cNvPr>
            <p:cNvSpPr txBox="1"/>
            <p:nvPr/>
          </p:nvSpPr>
          <p:spPr>
            <a:xfrm>
              <a:off x="2880279" y="5685701"/>
              <a:ext cx="964398" cy="16575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SMS, Voice</a:t>
              </a:r>
            </a:p>
          </p:txBody>
        </p:sp>
        <p:pic>
          <p:nvPicPr>
            <p:cNvPr id="14" name="Graphic 13">
              <a:extLst>
                <a:ext uri="{FF2B5EF4-FFF2-40B4-BE49-F238E27FC236}">
                  <a16:creationId xmlns:a16="http://schemas.microsoft.com/office/drawing/2014/main" id="{309DBC3C-5B40-4F88-8A32-974944C66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1388" y="5018769"/>
              <a:ext cx="485775" cy="514350"/>
            </a:xfrm>
            <a:prstGeom prst="rect">
              <a:avLst/>
            </a:prstGeom>
          </p:spPr>
        </p:pic>
      </p:grpSp>
      <p:grpSp>
        <p:nvGrpSpPr>
          <p:cNvPr id="53" name="Group 52">
            <a:extLst>
              <a:ext uri="{FF2B5EF4-FFF2-40B4-BE49-F238E27FC236}">
                <a16:creationId xmlns:a16="http://schemas.microsoft.com/office/drawing/2014/main" id="{0C612E89-EB90-4ACB-A724-276D401B4E04}"/>
              </a:ext>
            </a:extLst>
          </p:cNvPr>
          <p:cNvGrpSpPr/>
          <p:nvPr/>
        </p:nvGrpSpPr>
        <p:grpSpPr>
          <a:xfrm>
            <a:off x="3843866" y="2468819"/>
            <a:ext cx="1312837" cy="881786"/>
            <a:chOff x="408967" y="3438614"/>
            <a:chExt cx="1795352" cy="1017516"/>
          </a:xfrm>
        </p:grpSpPr>
        <p:sp>
          <p:nvSpPr>
            <p:cNvPr id="28" name="TextBox 27">
              <a:extLst>
                <a:ext uri="{FF2B5EF4-FFF2-40B4-BE49-F238E27FC236}">
                  <a16:creationId xmlns:a16="http://schemas.microsoft.com/office/drawing/2014/main" id="{922507DC-9C13-4190-9546-5DE057901906}"/>
                </a:ext>
              </a:extLst>
            </p:cNvPr>
            <p:cNvSpPr txBox="1"/>
            <p:nvPr/>
          </p:nvSpPr>
          <p:spPr>
            <a:xfrm>
              <a:off x="408967" y="4038756"/>
              <a:ext cx="1795352" cy="417374"/>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Push </a:t>
              </a:r>
            </a:p>
            <a:p>
              <a:pPr algn="ctr" defTabSz="914192">
                <a:defRPr/>
              </a:pPr>
              <a:r>
                <a:rPr lang="en-US" sz="1077">
                  <a:gradFill>
                    <a:gsLst>
                      <a:gs pos="0">
                        <a:srgbClr val="282828"/>
                      </a:gs>
                      <a:gs pos="100000">
                        <a:srgbClr val="282828"/>
                      </a:gs>
                    </a:gsLst>
                    <a:lin ang="5400000" scaled="1"/>
                  </a:gradFill>
                  <a:latin typeface="Segoe UI Semibold"/>
                </a:rPr>
                <a:t>Notification</a:t>
              </a:r>
            </a:p>
          </p:txBody>
        </p:sp>
        <p:grpSp>
          <p:nvGrpSpPr>
            <p:cNvPr id="30" name="Group 29">
              <a:extLst>
                <a:ext uri="{FF2B5EF4-FFF2-40B4-BE49-F238E27FC236}">
                  <a16:creationId xmlns:a16="http://schemas.microsoft.com/office/drawing/2014/main" id="{6EEBEE01-BB0A-401B-B679-025CAFC45072}"/>
                </a:ext>
              </a:extLst>
            </p:cNvPr>
            <p:cNvGrpSpPr/>
            <p:nvPr/>
          </p:nvGrpSpPr>
          <p:grpSpPr>
            <a:xfrm>
              <a:off x="1093474" y="3438614"/>
              <a:ext cx="373552" cy="524884"/>
              <a:chOff x="7794628" y="3313758"/>
              <a:chExt cx="208163" cy="292494"/>
            </a:xfrm>
          </p:grpSpPr>
          <p:sp>
            <p:nvSpPr>
              <p:cNvPr id="31" name="Freeform 9">
                <a:extLst>
                  <a:ext uri="{FF2B5EF4-FFF2-40B4-BE49-F238E27FC236}">
                    <a16:creationId xmlns:a16="http://schemas.microsoft.com/office/drawing/2014/main" id="{5E88A567-89DD-4AF4-B743-156006241D61}"/>
                  </a:ext>
                </a:extLst>
              </p:cNvPr>
              <p:cNvSpPr>
                <a:spLocks noEditPoints="1"/>
              </p:cNvSpPr>
              <p:nvPr/>
            </p:nvSpPr>
            <p:spPr bwMode="auto">
              <a:xfrm>
                <a:off x="7794628" y="3313758"/>
                <a:ext cx="208163" cy="29249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107555" tIns="53778" rIns="107555" bIns="53778" numCol="1" anchor="t" anchorCtr="0" compatLnSpc="1">
                <a:prstTxWarp prst="textNoShape">
                  <a:avLst/>
                </a:prstTxWarp>
              </a:bodyPr>
              <a:lstStyle/>
              <a:p>
                <a:pPr defTabSz="914192">
                  <a:defRPr/>
                </a:pPr>
                <a:endParaRPr lang="en-US">
                  <a:solidFill>
                    <a:srgbClr val="3C3C41"/>
                  </a:solidFill>
                  <a:latin typeface="Segoe UI"/>
                </a:endParaRPr>
              </a:p>
            </p:txBody>
          </p:sp>
          <p:sp>
            <p:nvSpPr>
              <p:cNvPr id="32" name="Rectangle: Rounded Corners 31">
                <a:extLst>
                  <a:ext uri="{FF2B5EF4-FFF2-40B4-BE49-F238E27FC236}">
                    <a16:creationId xmlns:a16="http://schemas.microsoft.com/office/drawing/2014/main" id="{AC6C2CAE-65BB-46CB-B843-532E228E4841}"/>
                  </a:ext>
                </a:extLst>
              </p:cNvPr>
              <p:cNvSpPr/>
              <p:nvPr/>
            </p:nvSpPr>
            <p:spPr bwMode="auto">
              <a:xfrm>
                <a:off x="7833839" y="3433609"/>
                <a:ext cx="159158" cy="58155"/>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29AE922D-42DF-4CBA-A2E0-0782DA0E46AE}"/>
              </a:ext>
            </a:extLst>
          </p:cNvPr>
          <p:cNvGrpSpPr/>
          <p:nvPr/>
        </p:nvGrpSpPr>
        <p:grpSpPr>
          <a:xfrm>
            <a:off x="3891443" y="3458959"/>
            <a:ext cx="1168037" cy="658162"/>
            <a:chOff x="4895279" y="2801883"/>
            <a:chExt cx="1301617" cy="839005"/>
          </a:xfrm>
        </p:grpSpPr>
        <p:sp>
          <p:nvSpPr>
            <p:cNvPr id="29" name="TextBox 28">
              <a:extLst>
                <a:ext uri="{FF2B5EF4-FFF2-40B4-BE49-F238E27FC236}">
                  <a16:creationId xmlns:a16="http://schemas.microsoft.com/office/drawing/2014/main" id="{40620093-3CC9-4E8D-A9CE-D25AD8356C4E}"/>
                </a:ext>
              </a:extLst>
            </p:cNvPr>
            <p:cNvSpPr txBox="1"/>
            <p:nvPr/>
          </p:nvSpPr>
          <p:spPr>
            <a:xfrm>
              <a:off x="4895279" y="3309387"/>
              <a:ext cx="1301617"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Soft </a:t>
              </a:r>
            </a:p>
            <a:p>
              <a:pPr algn="ctr" defTabSz="914192">
                <a:defRPr/>
              </a:pPr>
              <a:r>
                <a:rPr lang="en-US" sz="1077">
                  <a:gradFill>
                    <a:gsLst>
                      <a:gs pos="0">
                        <a:srgbClr val="282828"/>
                      </a:gs>
                      <a:gs pos="100000">
                        <a:srgbClr val="282828"/>
                      </a:gs>
                    </a:gsLst>
                    <a:lin ang="5400000" scaled="1"/>
                  </a:gradFill>
                  <a:latin typeface="Segoe UI Semibold"/>
                </a:rPr>
                <a:t>Tokens OTP</a:t>
              </a:r>
            </a:p>
          </p:txBody>
        </p:sp>
        <p:sp>
          <p:nvSpPr>
            <p:cNvPr id="34" name="Freeform 13">
              <a:extLst>
                <a:ext uri="{FF2B5EF4-FFF2-40B4-BE49-F238E27FC236}">
                  <a16:creationId xmlns:a16="http://schemas.microsoft.com/office/drawing/2014/main" id="{3C937F41-1C82-47E1-9173-4A148CFB978F}"/>
                </a:ext>
              </a:extLst>
            </p:cNvPr>
            <p:cNvSpPr>
              <a:spLocks noEditPoints="1"/>
            </p:cNvSpPr>
            <p:nvPr/>
          </p:nvSpPr>
          <p:spPr bwMode="auto">
            <a:xfrm>
              <a:off x="5265387" y="2801883"/>
              <a:ext cx="519205" cy="338250"/>
            </a:xfrm>
            <a:custGeom>
              <a:avLst/>
              <a:gdLst>
                <a:gd name="T0" fmla="*/ 158 w 370"/>
                <a:gd name="T1" fmla="*/ 214 h 267"/>
                <a:gd name="T2" fmla="*/ 158 w 370"/>
                <a:gd name="T3" fmla="*/ 214 h 267"/>
                <a:gd name="T4" fmla="*/ 211 w 370"/>
                <a:gd name="T5" fmla="*/ 214 h 267"/>
                <a:gd name="T6" fmla="*/ 211 w 370"/>
                <a:gd name="T7" fmla="*/ 241 h 267"/>
                <a:gd name="T8" fmla="*/ 158 w 370"/>
                <a:gd name="T9" fmla="*/ 241 h 267"/>
                <a:gd name="T10" fmla="*/ 158 w 370"/>
                <a:gd name="T11" fmla="*/ 214 h 267"/>
                <a:gd name="T12" fmla="*/ 0 w 370"/>
                <a:gd name="T13" fmla="*/ 12 h 267"/>
                <a:gd name="T14" fmla="*/ 0 w 370"/>
                <a:gd name="T15" fmla="*/ 12 h 267"/>
                <a:gd name="T16" fmla="*/ 0 w 370"/>
                <a:gd name="T17" fmla="*/ 254 h 267"/>
                <a:gd name="T18" fmla="*/ 12 w 370"/>
                <a:gd name="T19" fmla="*/ 267 h 267"/>
                <a:gd name="T20" fmla="*/ 357 w 370"/>
                <a:gd name="T21" fmla="*/ 267 h 267"/>
                <a:gd name="T22" fmla="*/ 370 w 370"/>
                <a:gd name="T23" fmla="*/ 254 h 267"/>
                <a:gd name="T24" fmla="*/ 370 w 370"/>
                <a:gd name="T25" fmla="*/ 12 h 267"/>
                <a:gd name="T26" fmla="*/ 357 w 370"/>
                <a:gd name="T27" fmla="*/ 0 h 267"/>
                <a:gd name="T28" fmla="*/ 12 w 370"/>
                <a:gd name="T29" fmla="*/ 0 h 267"/>
                <a:gd name="T30" fmla="*/ 0 w 370"/>
                <a:gd name="T3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267">
                  <a:moveTo>
                    <a:pt x="158" y="214"/>
                  </a:moveTo>
                  <a:lnTo>
                    <a:pt x="158" y="214"/>
                  </a:lnTo>
                  <a:lnTo>
                    <a:pt x="211" y="214"/>
                  </a:lnTo>
                  <a:lnTo>
                    <a:pt x="211" y="241"/>
                  </a:lnTo>
                  <a:lnTo>
                    <a:pt x="158" y="241"/>
                  </a:lnTo>
                  <a:lnTo>
                    <a:pt x="158" y="214"/>
                  </a:lnTo>
                  <a:close/>
                  <a:moveTo>
                    <a:pt x="0" y="12"/>
                  </a:moveTo>
                  <a:lnTo>
                    <a:pt x="0" y="12"/>
                  </a:lnTo>
                  <a:lnTo>
                    <a:pt x="0" y="254"/>
                  </a:lnTo>
                  <a:cubicBezTo>
                    <a:pt x="0" y="261"/>
                    <a:pt x="6" y="267"/>
                    <a:pt x="12" y="267"/>
                  </a:cubicBezTo>
                  <a:lnTo>
                    <a:pt x="357" y="267"/>
                  </a:lnTo>
                  <a:cubicBezTo>
                    <a:pt x="364" y="267"/>
                    <a:pt x="370" y="261"/>
                    <a:pt x="370" y="254"/>
                  </a:cubicBezTo>
                  <a:lnTo>
                    <a:pt x="370" y="12"/>
                  </a:lnTo>
                  <a:cubicBezTo>
                    <a:pt x="370" y="5"/>
                    <a:pt x="364" y="0"/>
                    <a:pt x="357" y="0"/>
                  </a:cubicBezTo>
                  <a:lnTo>
                    <a:pt x="12" y="0"/>
                  </a:lnTo>
                  <a:cubicBezTo>
                    <a:pt x="6" y="0"/>
                    <a:pt x="0" y="5"/>
                    <a:pt x="0" y="12"/>
                  </a:cubicBezTo>
                  <a:close/>
                </a:path>
              </a:pathLst>
            </a:custGeom>
            <a:solidFill>
              <a:srgbClr val="C1C1C1"/>
            </a:solidFill>
            <a:ln w="0">
              <a:noFill/>
              <a:prstDash val="solid"/>
              <a:round/>
              <a:headEnd/>
              <a:tailEnd/>
            </a:ln>
          </p:spPr>
          <p:txBody>
            <a:bodyPr vert="horz" wrap="square" lIns="107555" tIns="53778" rIns="107555" bIns="53778" numCol="1" anchor="t" anchorCtr="0" compatLnSpc="1">
              <a:prstTxWarp prst="textNoShape">
                <a:avLst/>
              </a:prstTxWarp>
            </a:bodyPr>
            <a:lstStyle/>
            <a:p>
              <a:pPr defTabSz="914192">
                <a:defRPr/>
              </a:pPr>
              <a:endParaRPr lang="en-US">
                <a:solidFill>
                  <a:srgbClr val="3C3C41"/>
                </a:solidFill>
                <a:latin typeface="Segoe UI"/>
              </a:endParaRPr>
            </a:p>
          </p:txBody>
        </p:sp>
        <p:sp>
          <p:nvSpPr>
            <p:cNvPr id="35" name="Rectangle 34">
              <a:extLst>
                <a:ext uri="{FF2B5EF4-FFF2-40B4-BE49-F238E27FC236}">
                  <a16:creationId xmlns:a16="http://schemas.microsoft.com/office/drawing/2014/main" id="{2768A2A0-D41D-4AC6-9A5B-6EC45416EB3F}"/>
                </a:ext>
              </a:extLst>
            </p:cNvPr>
            <p:cNvSpPr/>
            <p:nvPr/>
          </p:nvSpPr>
          <p:spPr bwMode="auto">
            <a:xfrm>
              <a:off x="5314493" y="2906075"/>
              <a:ext cx="21671" cy="49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808C618-C1EE-42C1-971B-4CD76D778C0B}"/>
                </a:ext>
              </a:extLst>
            </p:cNvPr>
            <p:cNvSpPr/>
            <p:nvPr/>
          </p:nvSpPr>
          <p:spPr bwMode="auto">
            <a:xfrm>
              <a:off x="5393743" y="2906075"/>
              <a:ext cx="21671" cy="49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5DEB44B-6D1C-4B33-B4E6-C6E38378440D}"/>
                </a:ext>
              </a:extLst>
            </p:cNvPr>
            <p:cNvSpPr/>
            <p:nvPr/>
          </p:nvSpPr>
          <p:spPr bwMode="auto">
            <a:xfrm>
              <a:off x="5472993" y="2906075"/>
              <a:ext cx="21671" cy="49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21C9D81-D618-492B-9F74-2A1519857DA1}"/>
                </a:ext>
              </a:extLst>
            </p:cNvPr>
            <p:cNvSpPr/>
            <p:nvPr/>
          </p:nvSpPr>
          <p:spPr bwMode="auto">
            <a:xfrm>
              <a:off x="5552243" y="2906075"/>
              <a:ext cx="21671" cy="49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BBE23D3-7A7A-4C44-8088-F93AF96CFF15}"/>
                </a:ext>
              </a:extLst>
            </p:cNvPr>
            <p:cNvSpPr/>
            <p:nvPr/>
          </p:nvSpPr>
          <p:spPr bwMode="auto">
            <a:xfrm>
              <a:off x="5631493" y="2906075"/>
              <a:ext cx="21671" cy="49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95FA489-3DD8-4201-B74D-0354A8795749}"/>
                </a:ext>
              </a:extLst>
            </p:cNvPr>
            <p:cNvSpPr/>
            <p:nvPr/>
          </p:nvSpPr>
          <p:spPr bwMode="auto">
            <a:xfrm>
              <a:off x="5710743" y="2906075"/>
              <a:ext cx="21671" cy="49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8922AA42-F6E9-4A3E-9C6B-FE431265C034}"/>
              </a:ext>
            </a:extLst>
          </p:cNvPr>
          <p:cNvGrpSpPr/>
          <p:nvPr/>
        </p:nvGrpSpPr>
        <p:grpSpPr>
          <a:xfrm>
            <a:off x="3688432" y="4368251"/>
            <a:ext cx="1414856" cy="806349"/>
            <a:chOff x="2912374" y="3732844"/>
            <a:chExt cx="1506281" cy="806349"/>
          </a:xfrm>
        </p:grpSpPr>
        <p:sp>
          <p:nvSpPr>
            <p:cNvPr id="27" name="TextBox 26">
              <a:extLst>
                <a:ext uri="{FF2B5EF4-FFF2-40B4-BE49-F238E27FC236}">
                  <a16:creationId xmlns:a16="http://schemas.microsoft.com/office/drawing/2014/main" id="{7BAA8066-64C3-493E-B6C0-6DE08E12A645}"/>
                </a:ext>
              </a:extLst>
            </p:cNvPr>
            <p:cNvSpPr txBox="1"/>
            <p:nvPr/>
          </p:nvSpPr>
          <p:spPr>
            <a:xfrm>
              <a:off x="2912374" y="4207692"/>
              <a:ext cx="1506281"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Hard </a:t>
              </a:r>
            </a:p>
            <a:p>
              <a:pPr algn="ctr" defTabSz="914192">
                <a:defRPr/>
              </a:pPr>
              <a:r>
                <a:rPr lang="en-US" sz="1077">
                  <a:gradFill>
                    <a:gsLst>
                      <a:gs pos="0">
                        <a:srgbClr val="282828"/>
                      </a:gs>
                      <a:gs pos="100000">
                        <a:srgbClr val="282828"/>
                      </a:gs>
                    </a:gsLst>
                    <a:lin ang="5400000" scaled="1"/>
                  </a:gradFill>
                  <a:latin typeface="Segoe UI Semibold"/>
                </a:rPr>
                <a:t>Tokens OTP</a:t>
              </a:r>
            </a:p>
          </p:txBody>
        </p:sp>
        <p:sp>
          <p:nvSpPr>
            <p:cNvPr id="41" name="Rectangle 40">
              <a:extLst>
                <a:ext uri="{FF2B5EF4-FFF2-40B4-BE49-F238E27FC236}">
                  <a16:creationId xmlns:a16="http://schemas.microsoft.com/office/drawing/2014/main" id="{C153E3F9-9401-4F8B-BB37-5C37B684105F}"/>
                </a:ext>
              </a:extLst>
            </p:cNvPr>
            <p:cNvSpPr/>
            <p:nvPr/>
          </p:nvSpPr>
          <p:spPr bwMode="auto">
            <a:xfrm>
              <a:off x="3367244" y="3777256"/>
              <a:ext cx="379948" cy="152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8817EDD-D541-4CA0-8D00-D4C902EE6913}"/>
                </a:ext>
              </a:extLst>
            </p:cNvPr>
            <p:cNvGrpSpPr/>
            <p:nvPr/>
          </p:nvGrpSpPr>
          <p:grpSpPr>
            <a:xfrm>
              <a:off x="3317072" y="3732844"/>
              <a:ext cx="592433" cy="284760"/>
              <a:chOff x="6463764" y="4780274"/>
              <a:chExt cx="668083" cy="290470"/>
            </a:xfrm>
          </p:grpSpPr>
          <p:pic>
            <p:nvPicPr>
              <p:cNvPr id="43" name="Graphic 42">
                <a:extLst>
                  <a:ext uri="{FF2B5EF4-FFF2-40B4-BE49-F238E27FC236}">
                    <a16:creationId xmlns:a16="http://schemas.microsoft.com/office/drawing/2014/main" id="{F1097368-E1CE-489A-9955-A4F37C321FC3}"/>
                  </a:ext>
                </a:extLst>
              </p:cNvPr>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6463764" y="4780274"/>
                <a:ext cx="668083" cy="290470"/>
              </a:xfrm>
              <a:custGeom>
                <a:avLst/>
                <a:gdLst>
                  <a:gd name="connsiteX0" fmla="*/ 250095 w 668083"/>
                  <a:gd name="connsiteY0" fmla="*/ 79001 h 290470"/>
                  <a:gd name="connsiteX1" fmla="*/ 250095 w 668083"/>
                  <a:gd name="connsiteY1" fmla="*/ 201629 h 290470"/>
                  <a:gd name="connsiteX2" fmla="*/ 629063 w 668083"/>
                  <a:gd name="connsiteY2" fmla="*/ 201629 h 290470"/>
                  <a:gd name="connsiteX3" fmla="*/ 629063 w 668083"/>
                  <a:gd name="connsiteY3" fmla="*/ 79001 h 290470"/>
                  <a:gd name="connsiteX4" fmla="*/ 0 w 668083"/>
                  <a:gd name="connsiteY4" fmla="*/ 0 h 290470"/>
                  <a:gd name="connsiteX5" fmla="*/ 668083 w 668083"/>
                  <a:gd name="connsiteY5" fmla="*/ 0 h 290470"/>
                  <a:gd name="connsiteX6" fmla="*/ 668083 w 668083"/>
                  <a:gd name="connsiteY6" fmla="*/ 290470 h 290470"/>
                  <a:gd name="connsiteX7" fmla="*/ 0 w 668083"/>
                  <a:gd name="connsiteY7" fmla="*/ 290470 h 29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083" h="290470">
                    <a:moveTo>
                      <a:pt x="250095" y="79001"/>
                    </a:moveTo>
                    <a:lnTo>
                      <a:pt x="250095" y="201629"/>
                    </a:lnTo>
                    <a:lnTo>
                      <a:pt x="629063" y="201629"/>
                    </a:lnTo>
                    <a:lnTo>
                      <a:pt x="629063" y="79001"/>
                    </a:lnTo>
                    <a:close/>
                    <a:moveTo>
                      <a:pt x="0" y="0"/>
                    </a:moveTo>
                    <a:lnTo>
                      <a:pt x="668083" y="0"/>
                    </a:lnTo>
                    <a:lnTo>
                      <a:pt x="668083" y="290470"/>
                    </a:lnTo>
                    <a:lnTo>
                      <a:pt x="0" y="290470"/>
                    </a:lnTo>
                    <a:close/>
                  </a:path>
                </a:pathLst>
              </a:custGeom>
            </p:spPr>
          </p:pic>
          <p:grpSp>
            <p:nvGrpSpPr>
              <p:cNvPr id="44" name="Group 43">
                <a:extLst>
                  <a:ext uri="{FF2B5EF4-FFF2-40B4-BE49-F238E27FC236}">
                    <a16:creationId xmlns:a16="http://schemas.microsoft.com/office/drawing/2014/main" id="{4645885F-24B2-4D82-A576-3DB6D5D5C96A}"/>
                  </a:ext>
                </a:extLst>
              </p:cNvPr>
              <p:cNvGrpSpPr/>
              <p:nvPr/>
            </p:nvGrpSpPr>
            <p:grpSpPr>
              <a:xfrm>
                <a:off x="6755322" y="4855068"/>
                <a:ext cx="290345" cy="73152"/>
                <a:chOff x="6764252" y="4868769"/>
                <a:chExt cx="290345" cy="73152"/>
              </a:xfrm>
            </p:grpSpPr>
            <p:sp>
              <p:nvSpPr>
                <p:cNvPr id="45" name="Rectangle 44">
                  <a:extLst>
                    <a:ext uri="{FF2B5EF4-FFF2-40B4-BE49-F238E27FC236}">
                      <a16:creationId xmlns:a16="http://schemas.microsoft.com/office/drawing/2014/main" id="{41540710-3B13-4FE5-8AEB-1F6FA9B1B8AB}"/>
                    </a:ext>
                  </a:extLst>
                </p:cNvPr>
                <p:cNvSpPr/>
                <p:nvPr/>
              </p:nvSpPr>
              <p:spPr bwMode="auto">
                <a:xfrm>
                  <a:off x="6764252" y="4868769"/>
                  <a:ext cx="18288" cy="731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EA878FB-DE79-42C8-AFF6-860C1B0BB124}"/>
                    </a:ext>
                  </a:extLst>
                </p:cNvPr>
                <p:cNvSpPr/>
                <p:nvPr/>
              </p:nvSpPr>
              <p:spPr bwMode="auto">
                <a:xfrm>
                  <a:off x="6962893" y="4868769"/>
                  <a:ext cx="18288" cy="731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12EFB05-958D-4802-B629-2B7431D4916A}"/>
                    </a:ext>
                  </a:extLst>
                </p:cNvPr>
                <p:cNvSpPr/>
                <p:nvPr/>
              </p:nvSpPr>
              <p:spPr bwMode="auto">
                <a:xfrm>
                  <a:off x="6913965" y="4868769"/>
                  <a:ext cx="18288" cy="731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AD9321D-2315-4281-AFB6-9FE179D9A4D3}"/>
                    </a:ext>
                  </a:extLst>
                </p:cNvPr>
                <p:cNvSpPr/>
                <p:nvPr/>
              </p:nvSpPr>
              <p:spPr bwMode="auto">
                <a:xfrm>
                  <a:off x="6845284" y="4868769"/>
                  <a:ext cx="18288" cy="731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112B9C1-4A3F-4360-8CC8-821146A922C2}"/>
                    </a:ext>
                  </a:extLst>
                </p:cNvPr>
                <p:cNvSpPr/>
                <p:nvPr/>
              </p:nvSpPr>
              <p:spPr bwMode="auto">
                <a:xfrm>
                  <a:off x="6811676" y="4868769"/>
                  <a:ext cx="18288" cy="731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9190683-F8C9-4425-AB5A-39B4C36DD097}"/>
                    </a:ext>
                  </a:extLst>
                </p:cNvPr>
                <p:cNvSpPr/>
                <p:nvPr/>
              </p:nvSpPr>
              <p:spPr bwMode="auto">
                <a:xfrm>
                  <a:off x="7008878" y="4868769"/>
                  <a:ext cx="45719" cy="731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61" name="TextBox 60">
            <a:extLst>
              <a:ext uri="{FF2B5EF4-FFF2-40B4-BE49-F238E27FC236}">
                <a16:creationId xmlns:a16="http://schemas.microsoft.com/office/drawing/2014/main" id="{6F9E92E3-967D-4D45-BFA7-0CBD00315F1A}"/>
              </a:ext>
            </a:extLst>
          </p:cNvPr>
          <p:cNvSpPr txBox="1"/>
          <p:nvPr/>
        </p:nvSpPr>
        <p:spPr>
          <a:xfrm>
            <a:off x="3445449" y="1669234"/>
            <a:ext cx="2438515" cy="307777"/>
          </a:xfrm>
          <a:prstGeom prst="rect">
            <a:avLst/>
          </a:prstGeom>
          <a:noFill/>
        </p:spPr>
        <p:txBody>
          <a:bodyPr wrap="square" lIns="0" tIns="0" rIns="0" bIns="0" rtlCol="0">
            <a:spAutoFit/>
          </a:bodyPr>
          <a:lstStyle/>
          <a:p>
            <a:pPr algn="l"/>
            <a:r>
              <a:rPr lang="en-US" sz="2000">
                <a:solidFill>
                  <a:srgbClr val="0078D4"/>
                </a:solidFill>
                <a:latin typeface="+mj-lt"/>
              </a:rPr>
              <a:t>Better:</a:t>
            </a:r>
            <a:r>
              <a:rPr lang="en-US" sz="2000">
                <a:solidFill>
                  <a:schemeClr val="accent1"/>
                </a:solidFill>
                <a:latin typeface="+mj-lt"/>
              </a:rPr>
              <a:t> </a:t>
            </a:r>
            <a:r>
              <a:rPr lang="en-US" sz="2000"/>
              <a:t>Password </a:t>
            </a:r>
            <a:r>
              <a:rPr lang="en-US" sz="1400"/>
              <a:t>and…</a:t>
            </a:r>
          </a:p>
        </p:txBody>
      </p:sp>
      <p:cxnSp>
        <p:nvCxnSpPr>
          <p:cNvPr id="68" name="Straight Connector 67">
            <a:extLst>
              <a:ext uri="{FF2B5EF4-FFF2-40B4-BE49-F238E27FC236}">
                <a16:creationId xmlns:a16="http://schemas.microsoft.com/office/drawing/2014/main" id="{6EAAE0B4-1A5F-47C9-9E7A-42650D3D18AF}"/>
              </a:ext>
              <a:ext uri="{C183D7F6-B498-43B3-948B-1728B52AA6E4}">
                <adec:decorative xmlns:adec="http://schemas.microsoft.com/office/drawing/2017/decorative" val="1"/>
              </a:ext>
            </a:extLst>
          </p:cNvPr>
          <p:cNvCxnSpPr>
            <a:cxnSpLocks/>
          </p:cNvCxnSpPr>
          <p:nvPr/>
        </p:nvCxnSpPr>
        <p:spPr>
          <a:xfrm>
            <a:off x="413039" y="2235078"/>
            <a:ext cx="10458450"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FD869F-52A1-4F00-9D8A-1061F614AEFB}"/>
              </a:ext>
              <a:ext uri="{C183D7F6-B498-43B3-948B-1728B52AA6E4}">
                <adec:decorative xmlns:adec="http://schemas.microsoft.com/office/drawing/2017/decorative" val="1"/>
              </a:ext>
            </a:extLst>
          </p:cNvPr>
          <p:cNvCxnSpPr>
            <a:cxnSpLocks/>
          </p:cNvCxnSpPr>
          <p:nvPr/>
        </p:nvCxnSpPr>
        <p:spPr>
          <a:xfrm>
            <a:off x="2715477" y="2235078"/>
            <a:ext cx="0" cy="3712763"/>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D11B98-A874-4EE7-B3C1-48125F027616}"/>
              </a:ext>
              <a:ext uri="{C183D7F6-B498-43B3-948B-1728B52AA6E4}">
                <adec:decorative xmlns:adec="http://schemas.microsoft.com/office/drawing/2017/decorative" val="1"/>
              </a:ext>
            </a:extLst>
          </p:cNvPr>
          <p:cNvCxnSpPr>
            <a:cxnSpLocks/>
          </p:cNvCxnSpPr>
          <p:nvPr/>
        </p:nvCxnSpPr>
        <p:spPr>
          <a:xfrm>
            <a:off x="6138430" y="2235078"/>
            <a:ext cx="0" cy="3712763"/>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descr="Password Alone is a bad auth method">
            <a:extLst>
              <a:ext uri="{FF2B5EF4-FFF2-40B4-BE49-F238E27FC236}">
                <a16:creationId xmlns:a16="http://schemas.microsoft.com/office/drawing/2014/main" id="{8DDD8186-4BFA-4E2B-A0F7-AA3720CE4520}"/>
              </a:ext>
            </a:extLst>
          </p:cNvPr>
          <p:cNvGrpSpPr/>
          <p:nvPr/>
        </p:nvGrpSpPr>
        <p:grpSpPr>
          <a:xfrm>
            <a:off x="718827" y="1671280"/>
            <a:ext cx="1870953" cy="3199507"/>
            <a:chOff x="1085685" y="1631328"/>
            <a:chExt cx="1870953" cy="3199507"/>
          </a:xfrm>
        </p:grpSpPr>
        <p:sp>
          <p:nvSpPr>
            <p:cNvPr id="15" name="TextBox 14">
              <a:extLst>
                <a:ext uri="{FF2B5EF4-FFF2-40B4-BE49-F238E27FC236}">
                  <a16:creationId xmlns:a16="http://schemas.microsoft.com/office/drawing/2014/main" id="{9D539B95-544D-490F-8D04-A53B14940990}"/>
                </a:ext>
              </a:extLst>
            </p:cNvPr>
            <p:cNvSpPr txBox="1"/>
            <p:nvPr/>
          </p:nvSpPr>
          <p:spPr>
            <a:xfrm>
              <a:off x="1085685" y="1631328"/>
              <a:ext cx="1870953" cy="307777"/>
            </a:xfrm>
            <a:prstGeom prst="rect">
              <a:avLst/>
            </a:prstGeom>
            <a:noFill/>
          </p:spPr>
          <p:txBody>
            <a:bodyPr wrap="square" lIns="0" tIns="0" rIns="0" bIns="0" rtlCol="0">
              <a:spAutoFit/>
            </a:bodyPr>
            <a:lstStyle/>
            <a:p>
              <a:pPr algn="l"/>
              <a:r>
                <a:rPr lang="en-US" sz="2000">
                  <a:solidFill>
                    <a:srgbClr val="D83B01"/>
                  </a:solidFill>
                  <a:latin typeface="+mj-lt"/>
                </a:rPr>
                <a:t>Bad:</a:t>
              </a:r>
              <a:r>
                <a:rPr lang="en-US" sz="2000">
                  <a:solidFill>
                    <a:schemeClr val="bg1">
                      <a:lumMod val="65000"/>
                    </a:schemeClr>
                  </a:solidFill>
                  <a:latin typeface="+mj-lt"/>
                </a:rPr>
                <a:t> </a:t>
              </a:r>
              <a:r>
                <a:rPr lang="en-US" sz="2000"/>
                <a:t>Password</a:t>
              </a:r>
            </a:p>
          </p:txBody>
        </p:sp>
        <p:sp>
          <p:nvSpPr>
            <p:cNvPr id="85" name="TextBox 84">
              <a:extLst>
                <a:ext uri="{FF2B5EF4-FFF2-40B4-BE49-F238E27FC236}">
                  <a16:creationId xmlns:a16="http://schemas.microsoft.com/office/drawing/2014/main" id="{53526578-B9AC-4D15-BFE2-FF22B671977D}"/>
                </a:ext>
              </a:extLst>
            </p:cNvPr>
            <p:cNvSpPr txBox="1"/>
            <p:nvPr/>
          </p:nvSpPr>
          <p:spPr>
            <a:xfrm>
              <a:off x="1221962" y="2737954"/>
              <a:ext cx="1635441" cy="2092881"/>
            </a:xfrm>
            <a:prstGeom prst="rect">
              <a:avLst/>
            </a:prstGeom>
            <a:noFill/>
          </p:spPr>
          <p:txBody>
            <a:bodyPr wrap="square">
              <a:spAutoFit/>
            </a:bodyPr>
            <a:lstStyle/>
            <a:p>
              <a:pPr marR="0">
                <a:spcBef>
                  <a:spcPts val="1800"/>
                </a:spcBef>
                <a:spcAft>
                  <a:spcPts val="0"/>
                </a:spcAft>
              </a:pPr>
              <a:r>
                <a:rPr lang="en-US" sz="1400">
                  <a:solidFill>
                    <a:schemeClr val="bg1">
                      <a:lumMod val="50000"/>
                    </a:schemeClr>
                  </a:solidFill>
                </a:rPr>
                <a:t>123456 </a:t>
              </a:r>
            </a:p>
            <a:p>
              <a:pPr marR="0">
                <a:spcBef>
                  <a:spcPts val="1800"/>
                </a:spcBef>
                <a:spcAft>
                  <a:spcPts val="0"/>
                </a:spcAft>
              </a:pPr>
              <a:r>
                <a:rPr lang="en-US" sz="1400">
                  <a:solidFill>
                    <a:schemeClr val="bg1">
                      <a:lumMod val="50000"/>
                    </a:schemeClr>
                  </a:solidFill>
                </a:rPr>
                <a:t>qwerty </a:t>
              </a:r>
            </a:p>
            <a:p>
              <a:pPr marR="0">
                <a:spcBef>
                  <a:spcPts val="1800"/>
                </a:spcBef>
                <a:spcAft>
                  <a:spcPts val="0"/>
                </a:spcAft>
              </a:pPr>
              <a:r>
                <a:rPr lang="en-US" sz="1400">
                  <a:solidFill>
                    <a:schemeClr val="bg1">
                      <a:lumMod val="50000"/>
                    </a:schemeClr>
                  </a:solidFill>
                </a:rPr>
                <a:t>password </a:t>
              </a:r>
            </a:p>
            <a:p>
              <a:pPr marR="0">
                <a:spcBef>
                  <a:spcPts val="1800"/>
                </a:spcBef>
                <a:spcAft>
                  <a:spcPts val="0"/>
                </a:spcAft>
              </a:pPr>
              <a:r>
                <a:rPr lang="en-US" sz="1400" err="1">
                  <a:solidFill>
                    <a:schemeClr val="bg1">
                      <a:lumMod val="50000"/>
                    </a:schemeClr>
                  </a:solidFill>
                </a:rPr>
                <a:t>DadstheBest</a:t>
              </a:r>
              <a:endParaRPr lang="en-US" sz="1400">
                <a:solidFill>
                  <a:schemeClr val="bg1">
                    <a:lumMod val="50000"/>
                  </a:schemeClr>
                </a:solidFill>
              </a:endParaRPr>
            </a:p>
            <a:p>
              <a:pPr marR="0">
                <a:spcBef>
                  <a:spcPts val="1800"/>
                </a:spcBef>
                <a:spcAft>
                  <a:spcPts val="0"/>
                </a:spcAft>
              </a:pPr>
              <a:r>
                <a:rPr lang="en-US" sz="1400">
                  <a:solidFill>
                    <a:schemeClr val="bg1">
                      <a:lumMod val="50000"/>
                    </a:schemeClr>
                  </a:solidFill>
                </a:rPr>
                <a:t>TestPassword123</a:t>
              </a:r>
            </a:p>
          </p:txBody>
        </p:sp>
      </p:grpSp>
      <p:grpSp>
        <p:nvGrpSpPr>
          <p:cNvPr id="7" name="Group 6">
            <a:extLst>
              <a:ext uri="{FF2B5EF4-FFF2-40B4-BE49-F238E27FC236}">
                <a16:creationId xmlns:a16="http://schemas.microsoft.com/office/drawing/2014/main" id="{1E2F2B1E-BC41-84FE-E790-BDBE39FB3CD5}"/>
              </a:ext>
            </a:extLst>
          </p:cNvPr>
          <p:cNvGrpSpPr/>
          <p:nvPr/>
        </p:nvGrpSpPr>
        <p:grpSpPr>
          <a:xfrm>
            <a:off x="7952729" y="1443727"/>
            <a:ext cx="2066146" cy="3993904"/>
            <a:chOff x="7939521" y="1688811"/>
            <a:chExt cx="2186852" cy="4235052"/>
          </a:xfrm>
        </p:grpSpPr>
        <p:sp>
          <p:nvSpPr>
            <p:cNvPr id="16" name="TextBox 15">
              <a:extLst>
                <a:ext uri="{FF2B5EF4-FFF2-40B4-BE49-F238E27FC236}">
                  <a16:creationId xmlns:a16="http://schemas.microsoft.com/office/drawing/2014/main" id="{D6A01CC0-CD33-4E03-970F-772287E982A0}"/>
                </a:ext>
              </a:extLst>
            </p:cNvPr>
            <p:cNvSpPr txBox="1"/>
            <p:nvPr/>
          </p:nvSpPr>
          <p:spPr>
            <a:xfrm>
              <a:off x="7939521" y="3298668"/>
              <a:ext cx="1924396" cy="369332"/>
            </a:xfrm>
            <a:prstGeom prst="rect">
              <a:avLst/>
            </a:prstGeom>
            <a:noFill/>
          </p:spPr>
          <p:txBody>
            <a:bodyPr wrap="square" lIns="0" tIns="0" rIns="0" bIns="0" rtlCol="0" anchor="t">
              <a:spAutoFit/>
            </a:bodyPr>
            <a:lstStyle/>
            <a:p>
              <a:pPr algn="ctr" defTabSz="914192">
                <a:defRPr/>
              </a:pPr>
              <a:r>
                <a:rPr lang="en-US" sz="1200">
                  <a:gradFill>
                    <a:gsLst>
                      <a:gs pos="0">
                        <a:srgbClr val="282828"/>
                      </a:gs>
                      <a:gs pos="100000">
                        <a:srgbClr val="282828"/>
                      </a:gs>
                    </a:gsLst>
                    <a:lin ang="5400000" scaled="1"/>
                  </a:gradFill>
                  <a:latin typeface="+mj-lt"/>
                </a:rPr>
                <a:t>Windows Hello</a:t>
              </a:r>
            </a:p>
            <a:p>
              <a:pPr algn="ctr" defTabSz="914192">
                <a:defRPr/>
              </a:pPr>
              <a:r>
                <a:rPr lang="en-US" sz="1200">
                  <a:gradFill>
                    <a:gsLst>
                      <a:gs pos="0">
                        <a:srgbClr val="282828"/>
                      </a:gs>
                      <a:gs pos="100000">
                        <a:srgbClr val="282828"/>
                      </a:gs>
                    </a:gsLst>
                    <a:lin ang="5400000" scaled="1"/>
                  </a:gradFill>
                  <a:latin typeface="+mj-lt"/>
                </a:rPr>
                <a:t> for Business</a:t>
              </a:r>
            </a:p>
          </p:txBody>
        </p:sp>
        <p:sp>
          <p:nvSpPr>
            <p:cNvPr id="18" name="biometrics" title="Icon of the Windows Hello logo">
              <a:extLst>
                <a:ext uri="{FF2B5EF4-FFF2-40B4-BE49-F238E27FC236}">
                  <a16:creationId xmlns:a16="http://schemas.microsoft.com/office/drawing/2014/main" id="{1601FF07-F340-400C-97C1-3D55A1813A5A}"/>
                </a:ext>
              </a:extLst>
            </p:cNvPr>
            <p:cNvSpPr>
              <a:spLocks noChangeAspect="1" noEditPoints="1"/>
            </p:cNvSpPr>
            <p:nvPr/>
          </p:nvSpPr>
          <p:spPr bwMode="auto">
            <a:xfrm>
              <a:off x="8417077" y="2634453"/>
              <a:ext cx="839560" cy="515090"/>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a:gradFill>
                  <a:gsLst>
                    <a:gs pos="0">
                      <a:srgbClr val="505050"/>
                    </a:gs>
                    <a:gs pos="100000">
                      <a:srgbClr val="505050"/>
                    </a:gs>
                  </a:gsLst>
                </a:gradFill>
                <a:latin typeface="Segoe UI"/>
              </a:endParaRPr>
            </a:p>
          </p:txBody>
        </p:sp>
        <p:grpSp>
          <p:nvGrpSpPr>
            <p:cNvPr id="51" name="Group 50">
              <a:extLst>
                <a:ext uri="{FF2B5EF4-FFF2-40B4-BE49-F238E27FC236}">
                  <a16:creationId xmlns:a16="http://schemas.microsoft.com/office/drawing/2014/main" id="{037E86C6-52AA-4528-A760-4D1103E536BE}"/>
                </a:ext>
                <a:ext uri="{C183D7F6-B498-43B3-948B-1728B52AA6E4}">
                  <adec:decorative xmlns:adec="http://schemas.microsoft.com/office/drawing/2017/decorative" val="1"/>
                </a:ext>
              </a:extLst>
            </p:cNvPr>
            <p:cNvGrpSpPr/>
            <p:nvPr/>
          </p:nvGrpSpPr>
          <p:grpSpPr>
            <a:xfrm>
              <a:off x="7944854" y="3989504"/>
              <a:ext cx="1794674" cy="880427"/>
              <a:chOff x="5046060" y="1882951"/>
              <a:chExt cx="1794674" cy="880427"/>
            </a:xfrm>
          </p:grpSpPr>
          <p:sp>
            <p:nvSpPr>
              <p:cNvPr id="19" name="TextBox 18">
                <a:extLst>
                  <a:ext uri="{FF2B5EF4-FFF2-40B4-BE49-F238E27FC236}">
                    <a16:creationId xmlns:a16="http://schemas.microsoft.com/office/drawing/2014/main" id="{F6FA17A6-5427-4267-A991-BE76F178843C}"/>
                  </a:ext>
                </a:extLst>
              </p:cNvPr>
              <p:cNvSpPr txBox="1"/>
              <p:nvPr/>
            </p:nvSpPr>
            <p:spPr>
              <a:xfrm>
                <a:off x="5046060" y="2431877"/>
                <a:ext cx="1794674"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Microsoft </a:t>
                </a:r>
              </a:p>
              <a:p>
                <a:pPr algn="ctr" defTabSz="914192">
                  <a:defRPr/>
                </a:pPr>
                <a:r>
                  <a:rPr lang="en-US" sz="1077">
                    <a:gradFill>
                      <a:gsLst>
                        <a:gs pos="0">
                          <a:srgbClr val="282828"/>
                        </a:gs>
                        <a:gs pos="100000">
                          <a:srgbClr val="282828"/>
                        </a:gs>
                      </a:gsLst>
                      <a:lin ang="5400000" scaled="1"/>
                    </a:gradFill>
                    <a:latin typeface="Segoe UI Semibold"/>
                  </a:rPr>
                  <a:t>Authenticator</a:t>
                </a:r>
              </a:p>
            </p:txBody>
          </p:sp>
          <p:pic>
            <p:nvPicPr>
              <p:cNvPr id="1026" name="Picture 2" descr="See the source image">
                <a:extLst>
                  <a:ext uri="{FF2B5EF4-FFF2-40B4-BE49-F238E27FC236}">
                    <a16:creationId xmlns:a16="http://schemas.microsoft.com/office/drawing/2014/main" id="{2CDC9E7B-ECD0-43AF-8ECC-A2B1136575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7326" y="1882951"/>
                <a:ext cx="431812" cy="43181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E7B6AB92-3C01-4F7D-98D1-E41164E5802D}"/>
                </a:ext>
              </a:extLst>
            </p:cNvPr>
            <p:cNvSpPr txBox="1"/>
            <p:nvPr/>
          </p:nvSpPr>
          <p:spPr>
            <a:xfrm>
              <a:off x="7978741" y="1688811"/>
              <a:ext cx="2147632" cy="523220"/>
            </a:xfrm>
            <a:prstGeom prst="rect">
              <a:avLst/>
            </a:prstGeom>
            <a:noFill/>
          </p:spPr>
          <p:txBody>
            <a:bodyPr wrap="square" lIns="0" tIns="0" rIns="0" bIns="0" rtlCol="0">
              <a:spAutoFit/>
            </a:bodyPr>
            <a:lstStyle/>
            <a:p>
              <a:pPr algn="l"/>
              <a:r>
                <a:rPr lang="en-US" sz="2000">
                  <a:solidFill>
                    <a:srgbClr val="107C10"/>
                  </a:solidFill>
                  <a:latin typeface="+mj-lt"/>
                </a:rPr>
                <a:t>Best:</a:t>
              </a:r>
              <a:r>
                <a:rPr lang="en-US" sz="2000">
                  <a:solidFill>
                    <a:schemeClr val="accent1"/>
                  </a:solidFill>
                  <a:latin typeface="+mj-lt"/>
                </a:rPr>
                <a:t> </a:t>
              </a:r>
              <a:r>
                <a:rPr lang="en-US" sz="2000"/>
                <a:t>Passwordless</a:t>
              </a:r>
            </a:p>
            <a:p>
              <a:pPr algn="l"/>
              <a:endParaRPr lang="en-US" sz="1400"/>
            </a:p>
          </p:txBody>
        </p:sp>
        <p:grpSp>
          <p:nvGrpSpPr>
            <p:cNvPr id="65" name="Group 64">
              <a:extLst>
                <a:ext uri="{FF2B5EF4-FFF2-40B4-BE49-F238E27FC236}">
                  <a16:creationId xmlns:a16="http://schemas.microsoft.com/office/drawing/2014/main" id="{E699E92C-A566-41C5-BA55-9215BAD1CB3F}"/>
                </a:ext>
                <a:ext uri="{C183D7F6-B498-43B3-948B-1728B52AA6E4}">
                  <adec:decorative xmlns:adec="http://schemas.microsoft.com/office/drawing/2017/decorative" val="1"/>
                </a:ext>
              </a:extLst>
            </p:cNvPr>
            <p:cNvGrpSpPr/>
            <p:nvPr/>
          </p:nvGrpSpPr>
          <p:grpSpPr>
            <a:xfrm>
              <a:off x="8154699" y="5169190"/>
              <a:ext cx="1709220" cy="754673"/>
              <a:chOff x="2134209" y="2027153"/>
              <a:chExt cx="1208436" cy="754673"/>
            </a:xfrm>
          </p:grpSpPr>
          <p:sp>
            <p:nvSpPr>
              <p:cNvPr id="66" name="TextBox 65">
                <a:extLst>
                  <a:ext uri="{FF2B5EF4-FFF2-40B4-BE49-F238E27FC236}">
                    <a16:creationId xmlns:a16="http://schemas.microsoft.com/office/drawing/2014/main" id="{422DEF85-52DD-4CC4-86CB-5E13409D27AB}"/>
                  </a:ext>
                </a:extLst>
              </p:cNvPr>
              <p:cNvSpPr txBox="1"/>
              <p:nvPr/>
            </p:nvSpPr>
            <p:spPr>
              <a:xfrm>
                <a:off x="2134209" y="2450325"/>
                <a:ext cx="1208436" cy="331501"/>
              </a:xfrm>
              <a:prstGeom prst="rect">
                <a:avLst/>
              </a:prstGeom>
              <a:noFill/>
            </p:spPr>
            <p:txBody>
              <a:bodyPr wrap="square" lIns="0" tIns="0" rIns="0" bIns="0" rtlCol="0">
                <a:spAutoFit/>
              </a:bodyPr>
              <a:lstStyle/>
              <a:p>
                <a:pPr algn="ctr" defTabSz="914192">
                  <a:defRPr/>
                </a:pPr>
                <a:r>
                  <a:rPr lang="en-US" sz="1077" dirty="0">
                    <a:gradFill>
                      <a:gsLst>
                        <a:gs pos="0">
                          <a:srgbClr val="282828"/>
                        </a:gs>
                        <a:gs pos="100000">
                          <a:srgbClr val="282828"/>
                        </a:gs>
                      </a:gsLst>
                      <a:lin ang="5400000" scaled="1"/>
                    </a:gradFill>
                    <a:latin typeface="Segoe UI Semibold"/>
                  </a:rPr>
                  <a:t>FIDO2 </a:t>
                </a:r>
              </a:p>
              <a:p>
                <a:pPr algn="ctr" defTabSz="914192">
                  <a:defRPr/>
                </a:pPr>
                <a:r>
                  <a:rPr lang="en-US" sz="1077" dirty="0">
                    <a:gradFill>
                      <a:gsLst>
                        <a:gs pos="0">
                          <a:srgbClr val="282828"/>
                        </a:gs>
                        <a:gs pos="100000">
                          <a:srgbClr val="282828"/>
                        </a:gs>
                      </a:gsLst>
                      <a:lin ang="5400000" scaled="1"/>
                    </a:gradFill>
                    <a:latin typeface="Segoe UI Semibold"/>
                  </a:rPr>
                  <a:t>Security key </a:t>
                </a:r>
                <a:endParaRPr lang="en-US" sz="1077" dirty="0">
                  <a:solidFill>
                    <a:srgbClr val="C1C1C1"/>
                  </a:solidFill>
                  <a:latin typeface="Segoe UI Semibold"/>
                </a:endParaRPr>
              </a:p>
            </p:txBody>
          </p:sp>
          <p:grpSp>
            <p:nvGrpSpPr>
              <p:cNvPr id="67" name="Group 66">
                <a:extLst>
                  <a:ext uri="{FF2B5EF4-FFF2-40B4-BE49-F238E27FC236}">
                    <a16:creationId xmlns:a16="http://schemas.microsoft.com/office/drawing/2014/main" id="{4B010046-2B1C-43A2-A32D-49035F144708}"/>
                  </a:ext>
                </a:extLst>
              </p:cNvPr>
              <p:cNvGrpSpPr/>
              <p:nvPr/>
            </p:nvGrpSpPr>
            <p:grpSpPr>
              <a:xfrm>
                <a:off x="2368916" y="2027153"/>
                <a:ext cx="628957" cy="286523"/>
                <a:chOff x="5310753" y="2729751"/>
                <a:chExt cx="641570" cy="292268"/>
              </a:xfrm>
            </p:grpSpPr>
            <p:sp>
              <p:nvSpPr>
                <p:cNvPr id="69" name="Freeform: Shape 68">
                  <a:extLst>
                    <a:ext uri="{FF2B5EF4-FFF2-40B4-BE49-F238E27FC236}">
                      <a16:creationId xmlns:a16="http://schemas.microsoft.com/office/drawing/2014/main" id="{43F4AD78-BFCA-4567-92C5-C00A49EACC95}"/>
                    </a:ext>
                  </a:extLst>
                </p:cNvPr>
                <p:cNvSpPr/>
                <p:nvPr/>
              </p:nvSpPr>
              <p:spPr>
                <a:xfrm>
                  <a:off x="5310753" y="2729751"/>
                  <a:ext cx="631827" cy="292268"/>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chemeClr val="accent6"/>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71" name="Freeform: Shape 70">
                  <a:extLst>
                    <a:ext uri="{FF2B5EF4-FFF2-40B4-BE49-F238E27FC236}">
                      <a16:creationId xmlns:a16="http://schemas.microsoft.com/office/drawing/2014/main" id="{B14156D6-7443-4B69-9F7D-0D6FB8B628C3}"/>
                    </a:ext>
                  </a:extLst>
                </p:cNvPr>
                <p:cNvSpPr/>
                <p:nvPr/>
              </p:nvSpPr>
              <p:spPr>
                <a:xfrm>
                  <a:off x="5485637" y="2804441"/>
                  <a:ext cx="193903" cy="137406"/>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accent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72" name="Freeform: Shape 71">
                  <a:extLst>
                    <a:ext uri="{FF2B5EF4-FFF2-40B4-BE49-F238E27FC236}">
                      <a16:creationId xmlns:a16="http://schemas.microsoft.com/office/drawing/2014/main" id="{7F6976B0-F29C-48B5-8A7A-FA8EFD66E0D3}"/>
                    </a:ext>
                  </a:extLst>
                </p:cNvPr>
                <p:cNvSpPr/>
                <p:nvPr/>
              </p:nvSpPr>
              <p:spPr>
                <a:xfrm>
                  <a:off x="5806190" y="2736654"/>
                  <a:ext cx="146133" cy="278873"/>
                </a:xfrm>
                <a:custGeom>
                  <a:avLst/>
                  <a:gdLst>
                    <a:gd name="connsiteX0" fmla="*/ 71443 w 146133"/>
                    <a:gd name="connsiteY0" fmla="*/ 168460 h 278873"/>
                    <a:gd name="connsiteX1" fmla="*/ 71443 w 146133"/>
                    <a:gd name="connsiteY1" fmla="*/ 178201 h 278873"/>
                    <a:gd name="connsiteX2" fmla="*/ 81185 w 146133"/>
                    <a:gd name="connsiteY2" fmla="*/ 178201 h 278873"/>
                    <a:gd name="connsiteX3" fmla="*/ 81185 w 146133"/>
                    <a:gd name="connsiteY3" fmla="*/ 168460 h 278873"/>
                    <a:gd name="connsiteX4" fmla="*/ 71443 w 146133"/>
                    <a:gd name="connsiteY4" fmla="*/ 168460 h 278873"/>
                    <a:gd name="connsiteX5" fmla="*/ 71443 w 146133"/>
                    <a:gd name="connsiteY5" fmla="*/ 97016 h 278873"/>
                    <a:gd name="connsiteX6" fmla="*/ 71443 w 146133"/>
                    <a:gd name="connsiteY6" fmla="*/ 106758 h 278873"/>
                    <a:gd name="connsiteX7" fmla="*/ 81185 w 146133"/>
                    <a:gd name="connsiteY7" fmla="*/ 106758 h 278873"/>
                    <a:gd name="connsiteX8" fmla="*/ 81185 w 146133"/>
                    <a:gd name="connsiteY8" fmla="*/ 97016 h 278873"/>
                    <a:gd name="connsiteX9" fmla="*/ 71443 w 146133"/>
                    <a:gd name="connsiteY9" fmla="*/ 97016 h 278873"/>
                    <a:gd name="connsiteX10" fmla="*/ 0 w 146133"/>
                    <a:gd name="connsiteY10" fmla="*/ 0 h 278873"/>
                    <a:gd name="connsiteX11" fmla="*/ 1 w 146133"/>
                    <a:gd name="connsiteY11" fmla="*/ 0 h 278873"/>
                    <a:gd name="connsiteX12" fmla="*/ 6495 w 146133"/>
                    <a:gd name="connsiteY12" fmla="*/ 19078 h 278873"/>
                    <a:gd name="connsiteX13" fmla="*/ 6495 w 146133"/>
                    <a:gd name="connsiteY13" fmla="*/ 28822 h 278873"/>
                    <a:gd name="connsiteX14" fmla="*/ 146133 w 146133"/>
                    <a:gd name="connsiteY14" fmla="*/ 28822 h 278873"/>
                    <a:gd name="connsiteX15" fmla="*/ 146133 w 146133"/>
                    <a:gd name="connsiteY15" fmla="*/ 246398 h 278873"/>
                    <a:gd name="connsiteX16" fmla="*/ 6495 w 146133"/>
                    <a:gd name="connsiteY16" fmla="*/ 246398 h 278873"/>
                    <a:gd name="connsiteX17" fmla="*/ 6495 w 146133"/>
                    <a:gd name="connsiteY17" fmla="*/ 249791 h 278873"/>
                    <a:gd name="connsiteX18" fmla="*/ 6495 w 146133"/>
                    <a:gd name="connsiteY18" fmla="*/ 262635 h 278873"/>
                    <a:gd name="connsiteX19" fmla="*/ 1 w 146133"/>
                    <a:gd name="connsiteY19" fmla="*/ 278872 h 278873"/>
                    <a:gd name="connsiteX20" fmla="*/ 0 w 146133"/>
                    <a:gd name="connsiteY20" fmla="*/ 278873 h 27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133" h="278873">
                      <a:moveTo>
                        <a:pt x="71443" y="168460"/>
                      </a:moveTo>
                      <a:cubicBezTo>
                        <a:pt x="71443" y="178201"/>
                        <a:pt x="71443" y="178201"/>
                        <a:pt x="71443" y="178201"/>
                      </a:cubicBezTo>
                      <a:lnTo>
                        <a:pt x="81185" y="178201"/>
                      </a:lnTo>
                      <a:cubicBezTo>
                        <a:pt x="81185" y="168460"/>
                        <a:pt x="81185" y="168460"/>
                        <a:pt x="81185" y="168460"/>
                      </a:cubicBezTo>
                      <a:cubicBezTo>
                        <a:pt x="71443" y="168460"/>
                        <a:pt x="71443" y="168460"/>
                        <a:pt x="71443" y="168460"/>
                      </a:cubicBezTo>
                      <a:close/>
                      <a:moveTo>
                        <a:pt x="71443" y="97016"/>
                      </a:moveTo>
                      <a:cubicBezTo>
                        <a:pt x="71443" y="106758"/>
                        <a:pt x="71443" y="106758"/>
                        <a:pt x="71443" y="106758"/>
                      </a:cubicBezTo>
                      <a:lnTo>
                        <a:pt x="81185" y="106758"/>
                      </a:lnTo>
                      <a:cubicBezTo>
                        <a:pt x="81185" y="97016"/>
                        <a:pt x="81185" y="97016"/>
                        <a:pt x="81185" y="97016"/>
                      </a:cubicBezTo>
                      <a:cubicBezTo>
                        <a:pt x="71443" y="97016"/>
                        <a:pt x="71443" y="97016"/>
                        <a:pt x="71443" y="97016"/>
                      </a:cubicBezTo>
                      <a:close/>
                      <a:moveTo>
                        <a:pt x="0" y="0"/>
                      </a:moveTo>
                      <a:lnTo>
                        <a:pt x="1" y="0"/>
                      </a:lnTo>
                      <a:cubicBezTo>
                        <a:pt x="4060" y="4465"/>
                        <a:pt x="6495" y="10960"/>
                        <a:pt x="6495" y="19078"/>
                      </a:cubicBezTo>
                      <a:lnTo>
                        <a:pt x="6495" y="28822"/>
                      </a:lnTo>
                      <a:cubicBezTo>
                        <a:pt x="6495" y="28822"/>
                        <a:pt x="6495" y="28822"/>
                        <a:pt x="146133" y="28822"/>
                      </a:cubicBezTo>
                      <a:cubicBezTo>
                        <a:pt x="146133" y="28822"/>
                        <a:pt x="146133" y="28822"/>
                        <a:pt x="146133" y="246398"/>
                      </a:cubicBezTo>
                      <a:cubicBezTo>
                        <a:pt x="146133" y="246398"/>
                        <a:pt x="146133" y="246398"/>
                        <a:pt x="6495" y="246398"/>
                      </a:cubicBezTo>
                      <a:lnTo>
                        <a:pt x="6495" y="249791"/>
                      </a:lnTo>
                      <a:cubicBezTo>
                        <a:pt x="6495" y="262635"/>
                        <a:pt x="6495" y="262635"/>
                        <a:pt x="6495" y="262635"/>
                      </a:cubicBezTo>
                      <a:cubicBezTo>
                        <a:pt x="6495" y="269130"/>
                        <a:pt x="4060" y="274813"/>
                        <a:pt x="1" y="278872"/>
                      </a:cubicBezTo>
                      <a:lnTo>
                        <a:pt x="0" y="278873"/>
                      </a:lnTo>
                      <a:close/>
                    </a:path>
                  </a:pathLst>
                </a:custGeom>
                <a:solidFill>
                  <a:srgbClr val="DCDCDC"/>
                </a:solidFill>
                <a:ln w="19645" cap="flat">
                  <a:noFill/>
                  <a:prstDash val="solid"/>
                  <a:miter/>
                </a:ln>
              </p:spPr>
              <p:txBody>
                <a:bodyPr wrap="square" rtlCol="0" anchor="ctr">
                  <a:noAutofit/>
                </a:bodyPr>
                <a:lstStyle/>
                <a:p>
                  <a:pPr defTabSz="914192">
                    <a:defRPr/>
                  </a:pPr>
                  <a:endParaRPr lang="en-US">
                    <a:solidFill>
                      <a:srgbClr val="282828"/>
                    </a:solidFill>
                    <a:latin typeface="Segoe UI"/>
                  </a:endParaRPr>
                </a:p>
              </p:txBody>
            </p:sp>
            <p:sp>
              <p:nvSpPr>
                <p:cNvPr id="75" name="Freeform: Shape 74">
                  <a:extLst>
                    <a:ext uri="{FF2B5EF4-FFF2-40B4-BE49-F238E27FC236}">
                      <a16:creationId xmlns:a16="http://schemas.microsoft.com/office/drawing/2014/main" id="{E3B93430-0EC8-4427-9185-D57AFEBB6E9C}"/>
                    </a:ext>
                  </a:extLst>
                </p:cNvPr>
                <p:cNvSpPr/>
                <p:nvPr/>
              </p:nvSpPr>
              <p:spPr>
                <a:xfrm>
                  <a:off x="5858148" y="2807690"/>
                  <a:ext cx="32474" cy="32474"/>
                </a:xfrm>
                <a:custGeom>
                  <a:avLst/>
                  <a:gdLst>
                    <a:gd name="connsiteX0" fmla="*/ 0 w 19954"/>
                    <a:gd name="connsiteY0" fmla="*/ 0 h 19954"/>
                    <a:gd name="connsiteX1" fmla="*/ 25940 w 19954"/>
                    <a:gd name="connsiteY1" fmla="*/ 0 h 19954"/>
                    <a:gd name="connsiteX2" fmla="*/ 25940 w 19954"/>
                    <a:gd name="connsiteY2" fmla="*/ 25940 h 19954"/>
                    <a:gd name="connsiteX3" fmla="*/ 0 w 19954"/>
                    <a:gd name="connsiteY3" fmla="*/ 25940 h 19954"/>
                  </a:gdLst>
                  <a:ahLst/>
                  <a:cxnLst>
                    <a:cxn ang="0">
                      <a:pos x="connsiteX0" y="connsiteY0"/>
                    </a:cxn>
                    <a:cxn ang="0">
                      <a:pos x="connsiteX1" y="connsiteY1"/>
                    </a:cxn>
                    <a:cxn ang="0">
                      <a:pos x="connsiteX2" y="connsiteY2"/>
                    </a:cxn>
                    <a:cxn ang="0">
                      <a:pos x="connsiteX3" y="connsiteY3"/>
                    </a:cxn>
                  </a:cxnLst>
                  <a:rect l="l" t="t" r="r" b="b"/>
                  <a:pathLst>
                    <a:path w="19954" h="19954">
                      <a:moveTo>
                        <a:pt x="0" y="0"/>
                      </a:moveTo>
                      <a:lnTo>
                        <a:pt x="25940" y="0"/>
                      </a:lnTo>
                      <a:lnTo>
                        <a:pt x="25940" y="25940"/>
                      </a:lnTo>
                      <a:lnTo>
                        <a:pt x="0" y="25940"/>
                      </a:lnTo>
                      <a:close/>
                    </a:path>
                  </a:pathLst>
                </a:custGeom>
                <a:solidFill>
                  <a:schemeClr val="bg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76" name="Freeform: Shape 75">
                  <a:extLst>
                    <a:ext uri="{FF2B5EF4-FFF2-40B4-BE49-F238E27FC236}">
                      <a16:creationId xmlns:a16="http://schemas.microsoft.com/office/drawing/2014/main" id="{6A6B63D1-9E1B-47B8-BE28-36581E6BD85D}"/>
                    </a:ext>
                  </a:extLst>
                </p:cNvPr>
                <p:cNvSpPr/>
                <p:nvPr/>
              </p:nvSpPr>
              <p:spPr>
                <a:xfrm>
                  <a:off x="5858148" y="2895371"/>
                  <a:ext cx="32474" cy="32474"/>
                </a:xfrm>
                <a:custGeom>
                  <a:avLst/>
                  <a:gdLst>
                    <a:gd name="connsiteX0" fmla="*/ 0 w 19954"/>
                    <a:gd name="connsiteY0" fmla="*/ 0 h 19954"/>
                    <a:gd name="connsiteX1" fmla="*/ 25940 w 19954"/>
                    <a:gd name="connsiteY1" fmla="*/ 0 h 19954"/>
                    <a:gd name="connsiteX2" fmla="*/ 25940 w 19954"/>
                    <a:gd name="connsiteY2" fmla="*/ 25940 h 19954"/>
                    <a:gd name="connsiteX3" fmla="*/ 0 w 19954"/>
                    <a:gd name="connsiteY3" fmla="*/ 25940 h 19954"/>
                  </a:gdLst>
                  <a:ahLst/>
                  <a:cxnLst>
                    <a:cxn ang="0">
                      <a:pos x="connsiteX0" y="connsiteY0"/>
                    </a:cxn>
                    <a:cxn ang="0">
                      <a:pos x="connsiteX1" y="connsiteY1"/>
                    </a:cxn>
                    <a:cxn ang="0">
                      <a:pos x="connsiteX2" y="connsiteY2"/>
                    </a:cxn>
                    <a:cxn ang="0">
                      <a:pos x="connsiteX3" y="connsiteY3"/>
                    </a:cxn>
                  </a:cxnLst>
                  <a:rect l="l" t="t" r="r" b="b"/>
                  <a:pathLst>
                    <a:path w="19954" h="19954">
                      <a:moveTo>
                        <a:pt x="0" y="0"/>
                      </a:moveTo>
                      <a:lnTo>
                        <a:pt x="25940" y="0"/>
                      </a:lnTo>
                      <a:lnTo>
                        <a:pt x="25940" y="25940"/>
                      </a:lnTo>
                      <a:lnTo>
                        <a:pt x="0" y="25940"/>
                      </a:lnTo>
                      <a:close/>
                    </a:path>
                  </a:pathLst>
                </a:custGeom>
                <a:solidFill>
                  <a:schemeClr val="bg1"/>
                </a:solidFill>
                <a:ln w="19645" cap="flat">
                  <a:noFill/>
                  <a:prstDash val="solid"/>
                  <a:miter/>
                </a:ln>
              </p:spPr>
              <p:txBody>
                <a:bodyPr rtlCol="0" anchor="ctr"/>
                <a:lstStyle/>
                <a:p>
                  <a:pPr defTabSz="914192">
                    <a:defRPr/>
                  </a:pPr>
                  <a:endParaRPr lang="en-US">
                    <a:solidFill>
                      <a:srgbClr val="282828"/>
                    </a:solidFill>
                    <a:latin typeface="Segoe UI"/>
                  </a:endParaRPr>
                </a:p>
              </p:txBody>
            </p:sp>
          </p:grpSp>
        </p:grpSp>
      </p:grpSp>
      <p:sp>
        <p:nvSpPr>
          <p:cNvPr id="3" name="TextBox 2">
            <a:extLst>
              <a:ext uri="{FF2B5EF4-FFF2-40B4-BE49-F238E27FC236}">
                <a16:creationId xmlns:a16="http://schemas.microsoft.com/office/drawing/2014/main" id="{D91CAFCF-9B0F-40D3-9A51-92D3D50D5A6E}"/>
              </a:ext>
            </a:extLst>
          </p:cNvPr>
          <p:cNvSpPr txBox="1"/>
          <p:nvPr/>
        </p:nvSpPr>
        <p:spPr>
          <a:xfrm>
            <a:off x="8403926" y="135696"/>
            <a:ext cx="3351302" cy="572464"/>
          </a:xfrm>
          <a:prstGeom prst="rect">
            <a:avLst/>
          </a:prstGeom>
          <a:noFill/>
        </p:spPr>
        <p:txBody>
          <a:bodyPr wrap="square" lIns="182880" tIns="146304" rIns="182880" bIns="146304" rtlCol="0">
            <a:spAutoFit/>
          </a:bodyPr>
          <a:lstStyle/>
          <a:p>
            <a:pPr>
              <a:lnSpc>
                <a:spcPct val="90000"/>
              </a:lnSpc>
              <a:spcAft>
                <a:spcPts val="600"/>
              </a:spcAft>
            </a:pPr>
            <a:r>
              <a:rPr lang="en-US" sz="2000" b="0" i="0" dirty="0">
                <a:solidFill>
                  <a:schemeClr val="accent1"/>
                </a:solidFill>
                <a:effectLst/>
                <a:latin typeface="Segoe UI" panose="020B0502040204020203" pitchFamily="34" charset="0"/>
              </a:rPr>
              <a:t>aka.ms/gopasswordless</a:t>
            </a:r>
            <a:endParaRPr lang="en-US" sz="2000" dirty="0">
              <a:solidFill>
                <a:schemeClr val="accent1"/>
              </a:solidFill>
            </a:endParaRPr>
          </a:p>
        </p:txBody>
      </p:sp>
      <p:grpSp>
        <p:nvGrpSpPr>
          <p:cNvPr id="8" name="Group 7">
            <a:extLst>
              <a:ext uri="{FF2B5EF4-FFF2-40B4-BE49-F238E27FC236}">
                <a16:creationId xmlns:a16="http://schemas.microsoft.com/office/drawing/2014/main" id="{86F99D0A-0F76-7E26-C29F-51197647D497}"/>
              </a:ext>
              <a:ext uri="{C183D7F6-B498-43B3-948B-1728B52AA6E4}">
                <adec:decorative xmlns:adec="http://schemas.microsoft.com/office/drawing/2017/decorative" val="1"/>
              </a:ext>
            </a:extLst>
          </p:cNvPr>
          <p:cNvGrpSpPr/>
          <p:nvPr/>
        </p:nvGrpSpPr>
        <p:grpSpPr>
          <a:xfrm>
            <a:off x="8577788" y="5663812"/>
            <a:ext cx="568058" cy="568058"/>
            <a:chOff x="5903590" y="5070108"/>
            <a:chExt cx="568058" cy="568058"/>
          </a:xfrm>
        </p:grpSpPr>
        <p:sp>
          <p:nvSpPr>
            <p:cNvPr id="9" name="Oval 8">
              <a:extLst>
                <a:ext uri="{FF2B5EF4-FFF2-40B4-BE49-F238E27FC236}">
                  <a16:creationId xmlns:a16="http://schemas.microsoft.com/office/drawing/2014/main" id="{3DDB591C-4389-B8E0-102D-27B20B6E3556}"/>
                </a:ext>
              </a:extLst>
            </p:cNvPr>
            <p:cNvSpPr/>
            <p:nvPr/>
          </p:nvSpPr>
          <p:spPr bwMode="auto">
            <a:xfrm>
              <a:off x="5903590" y="5070108"/>
              <a:ext cx="568058" cy="568058"/>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0" name="Script_F03A">
              <a:extLst>
                <a:ext uri="{FF2B5EF4-FFF2-40B4-BE49-F238E27FC236}">
                  <a16:creationId xmlns:a16="http://schemas.microsoft.com/office/drawing/2014/main" id="{E5B2771D-D584-7AFD-EA84-DCAC7568A0B6}"/>
                </a:ext>
              </a:extLst>
            </p:cNvPr>
            <p:cNvSpPr>
              <a:spLocks noChangeAspect="1" noEditPoints="1"/>
            </p:cNvSpPr>
            <p:nvPr/>
          </p:nvSpPr>
          <p:spPr bwMode="auto">
            <a:xfrm>
              <a:off x="6047089" y="5213539"/>
              <a:ext cx="281060" cy="28119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30" kern="0">
                <a:gradFill>
                  <a:gsLst>
                    <a:gs pos="0">
                      <a:srgbClr val="505050"/>
                    </a:gs>
                    <a:gs pos="100000">
                      <a:srgbClr val="505050"/>
                    </a:gs>
                  </a:gsLst>
                </a:gradFill>
                <a:latin typeface="Segoe UI"/>
              </a:endParaRPr>
            </a:p>
          </p:txBody>
        </p:sp>
      </p:grpSp>
      <p:sp>
        <p:nvSpPr>
          <p:cNvPr id="11" name="TextBox 10">
            <a:extLst>
              <a:ext uri="{FF2B5EF4-FFF2-40B4-BE49-F238E27FC236}">
                <a16:creationId xmlns:a16="http://schemas.microsoft.com/office/drawing/2014/main" id="{5BA36F4C-C9A1-E508-F13E-49924D80FA63}"/>
              </a:ext>
            </a:extLst>
          </p:cNvPr>
          <p:cNvSpPr txBox="1"/>
          <p:nvPr/>
        </p:nvSpPr>
        <p:spPr>
          <a:xfrm>
            <a:off x="8098202" y="6340634"/>
            <a:ext cx="1709220" cy="331501"/>
          </a:xfrm>
          <a:prstGeom prst="rect">
            <a:avLst/>
          </a:prstGeom>
          <a:noFill/>
        </p:spPr>
        <p:txBody>
          <a:bodyPr wrap="square" lIns="0" tIns="0" rIns="0" bIns="0" rtlCol="0">
            <a:spAutoFit/>
          </a:bodyPr>
          <a:lstStyle/>
          <a:p>
            <a:pPr algn="ctr" defTabSz="914192">
              <a:defRPr/>
            </a:pPr>
            <a:r>
              <a:rPr lang="en-US" sz="1077" dirty="0">
                <a:gradFill>
                  <a:gsLst>
                    <a:gs pos="0">
                      <a:srgbClr val="282828"/>
                    </a:gs>
                    <a:gs pos="100000">
                      <a:srgbClr val="282828"/>
                    </a:gs>
                  </a:gsLst>
                  <a:lin ang="5400000" scaled="1"/>
                </a:gradFill>
                <a:latin typeface="Segoe UI Semibold"/>
              </a:rPr>
              <a:t>Certificate-based authentication (PIV/CAC)</a:t>
            </a:r>
            <a:endParaRPr lang="en-US" sz="1077" dirty="0">
              <a:solidFill>
                <a:srgbClr val="C1C1C1"/>
              </a:solidFill>
              <a:latin typeface="Segoe UI Semibold"/>
            </a:endParaRPr>
          </a:p>
        </p:txBody>
      </p:sp>
      <p:pic>
        <p:nvPicPr>
          <p:cNvPr id="17" name="Graphic 16" descr="Star with solid fill">
            <a:extLst>
              <a:ext uri="{FF2B5EF4-FFF2-40B4-BE49-F238E27FC236}">
                <a16:creationId xmlns:a16="http://schemas.microsoft.com/office/drawing/2014/main" id="{B48219F0-1690-0E98-9CAF-FBE9802E9F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0991" y="2365300"/>
            <a:ext cx="914400" cy="914400"/>
          </a:xfrm>
          <a:prstGeom prst="rect">
            <a:avLst/>
          </a:prstGeom>
        </p:spPr>
      </p:pic>
      <p:pic>
        <p:nvPicPr>
          <p:cNvPr id="22" name="Graphic 21" descr="Star with solid fill">
            <a:extLst>
              <a:ext uri="{FF2B5EF4-FFF2-40B4-BE49-F238E27FC236}">
                <a16:creationId xmlns:a16="http://schemas.microsoft.com/office/drawing/2014/main" id="{3B0B7C94-4F11-903F-AF3B-04ACD7722E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8875" y="4495518"/>
            <a:ext cx="914400" cy="914400"/>
          </a:xfrm>
          <a:prstGeom prst="rect">
            <a:avLst/>
          </a:prstGeom>
        </p:spPr>
      </p:pic>
      <p:pic>
        <p:nvPicPr>
          <p:cNvPr id="23" name="Graphic 22" descr="Star with solid fill">
            <a:extLst>
              <a:ext uri="{FF2B5EF4-FFF2-40B4-BE49-F238E27FC236}">
                <a16:creationId xmlns:a16="http://schemas.microsoft.com/office/drawing/2014/main" id="{4E3B0262-6557-8852-CF35-E8B270DA96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0991" y="5805173"/>
            <a:ext cx="914400" cy="914400"/>
          </a:xfrm>
          <a:prstGeom prst="rect">
            <a:avLst/>
          </a:prstGeom>
        </p:spPr>
      </p:pic>
    </p:spTree>
    <p:extLst>
      <p:ext uri="{BB962C8B-B14F-4D97-AF65-F5344CB8AC3E}">
        <p14:creationId xmlns:p14="http://schemas.microsoft.com/office/powerpoint/2010/main" val="5012286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le and a female employee, seen through an office building window, working on their laptops while seated around a cafe table.">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t="5" b="15621"/>
          <a:stretch/>
        </p:blipFill>
        <p:spPr>
          <a:xfrm>
            <a:off x="0" y="0"/>
            <a:ext cx="12192000" cy="6858000"/>
          </a:xfrm>
          <a:prstGeom prst="rect">
            <a:avLst/>
          </a:prstGeom>
        </p:spPr>
      </p:pic>
      <p:sp>
        <p:nvSpPr>
          <p:cNvPr id="4" name="Title 3"/>
          <p:cNvSpPr>
            <a:spLocks noGrp="1"/>
          </p:cNvSpPr>
          <p:nvPr>
            <p:ph type="title"/>
          </p:nvPr>
        </p:nvSpPr>
        <p:spPr/>
        <p:txBody>
          <a:bodyPr/>
          <a:lstStyle/>
          <a:p>
            <a:r>
              <a:rPr lang="en-US"/>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2926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8538-D29B-46AA-956B-599AF0F4DE77}"/>
              </a:ext>
            </a:extLst>
          </p:cNvPr>
          <p:cNvSpPr>
            <a:spLocks noGrp="1"/>
          </p:cNvSpPr>
          <p:nvPr>
            <p:ph type="title"/>
          </p:nvPr>
        </p:nvSpPr>
        <p:spPr>
          <a:xfrm>
            <a:off x="450845" y="306717"/>
            <a:ext cx="7163955" cy="757914"/>
          </a:xfrm>
        </p:spPr>
        <p:txBody>
          <a:bodyPr/>
          <a:lstStyle/>
          <a:p>
            <a:r>
              <a:rPr lang="en-US"/>
              <a:t>Windows Hello for Business</a:t>
            </a:r>
          </a:p>
        </p:txBody>
      </p:sp>
      <p:sp>
        <p:nvSpPr>
          <p:cNvPr id="4" name="Text Placeholder 3">
            <a:extLst>
              <a:ext uri="{FF2B5EF4-FFF2-40B4-BE49-F238E27FC236}">
                <a16:creationId xmlns:a16="http://schemas.microsoft.com/office/drawing/2014/main" id="{2EE829F8-F227-4AE5-ADD7-12490B6B6808}"/>
              </a:ext>
            </a:extLst>
          </p:cNvPr>
          <p:cNvSpPr>
            <a:spLocks noGrp="1"/>
          </p:cNvSpPr>
          <p:nvPr>
            <p:ph type="body" sz="quarter" idx="11"/>
          </p:nvPr>
        </p:nvSpPr>
        <p:spPr>
          <a:xfrm>
            <a:off x="557170" y="1544728"/>
            <a:ext cx="6503588" cy="5134146"/>
          </a:xfrm>
        </p:spPr>
        <p:txBody>
          <a:bodyPr vert="horz" wrap="square" lIns="0" tIns="0" rIns="0" bIns="0" rtlCol="0" anchor="t">
            <a:noAutofit/>
          </a:bodyPr>
          <a:lstStyle/>
          <a:p>
            <a:pPr>
              <a:lnSpc>
                <a:spcPct val="100000"/>
              </a:lnSpc>
              <a:spcAft>
                <a:spcPts val="588"/>
              </a:spcAft>
              <a:defRPr/>
            </a:pPr>
            <a:r>
              <a:rPr lang="en-US" sz="2745">
                <a:solidFill>
                  <a:schemeClr val="accent1"/>
                </a:solidFill>
                <a:latin typeface="Segoe UI Semilight" panose="020B0402040204020203" pitchFamily="34" charset="0"/>
                <a:cs typeface="Segoe UI Semilight" panose="020B0402040204020203" pitchFamily="34" charset="0"/>
              </a:rPr>
              <a:t>User friendly </a:t>
            </a:r>
          </a:p>
          <a:p>
            <a:pPr marL="509270" lvl="1" indent="-285750" defTabSz="914314">
              <a:lnSpc>
                <a:spcPct val="100000"/>
              </a:lnSpc>
              <a:spcBef>
                <a:spcPts val="294"/>
              </a:spcBef>
              <a:spcAft>
                <a:spcPts val="588"/>
              </a:spcAft>
              <a:buSzTx/>
              <a:buFont typeface="Arial" panose="020B0604020202020204" pitchFamily="34" charset="0"/>
              <a:buChar char="•"/>
              <a:defRPr/>
            </a:pPr>
            <a:r>
              <a:rPr lang="en-US" sz="1750">
                <a:solidFill>
                  <a:srgbClr val="282828"/>
                </a:solidFill>
              </a:rPr>
              <a:t>Password-less: Biometrics or PIN</a:t>
            </a:r>
            <a:endParaRPr lang="en-US" sz="1750">
              <a:solidFill>
                <a:srgbClr val="282828"/>
              </a:solidFill>
              <a:cs typeface="Segoe UI"/>
            </a:endParaRPr>
          </a:p>
          <a:p>
            <a:pPr marL="509270" lvl="1" indent="-285750" defTabSz="914314">
              <a:lnSpc>
                <a:spcPct val="100000"/>
              </a:lnSpc>
              <a:spcBef>
                <a:spcPts val="294"/>
              </a:spcBef>
              <a:spcAft>
                <a:spcPts val="588"/>
              </a:spcAft>
              <a:buSzTx/>
              <a:buFont typeface="Arial" panose="020B0604020202020204" pitchFamily="34" charset="0"/>
              <a:buChar char="•"/>
              <a:defRPr/>
            </a:pPr>
            <a:r>
              <a:rPr lang="en-US" sz="1750">
                <a:solidFill>
                  <a:srgbClr val="282828"/>
                </a:solidFill>
              </a:rPr>
              <a:t>SSO for both native and web apps on Windows</a:t>
            </a:r>
            <a:endParaRPr lang="en-US" sz="1750">
              <a:solidFill>
                <a:srgbClr val="282828"/>
              </a:solidFill>
              <a:cs typeface="Segoe UI"/>
            </a:endParaRPr>
          </a:p>
          <a:p>
            <a:pPr>
              <a:lnSpc>
                <a:spcPct val="114000"/>
              </a:lnSpc>
              <a:spcAft>
                <a:spcPts val="0"/>
              </a:spcAft>
            </a:pPr>
            <a:endParaRPr lang="en-US" sz="1568" b="1">
              <a:latin typeface="Segoe UI Light" panose="020B0502040204020203" pitchFamily="34" charset="0"/>
              <a:cs typeface="Segoe UI Light" panose="020B0502040204020203" pitchFamily="34" charset="0"/>
            </a:endParaRPr>
          </a:p>
          <a:p>
            <a:pPr>
              <a:lnSpc>
                <a:spcPct val="100000"/>
              </a:lnSpc>
              <a:spcAft>
                <a:spcPts val="588"/>
              </a:spcAft>
              <a:defRPr/>
            </a:pPr>
            <a:r>
              <a:rPr lang="en-US" sz="2745">
                <a:solidFill>
                  <a:schemeClr val="accent1"/>
                </a:solidFill>
                <a:latin typeface="Segoe UI Semilight" panose="020B0402040204020203" pitchFamily="34" charset="0"/>
                <a:cs typeface="Segoe UI Semilight" panose="020B0402040204020203" pitchFamily="34" charset="0"/>
              </a:rPr>
              <a:t>Enterprise-grade</a:t>
            </a:r>
          </a:p>
          <a:p>
            <a:pPr marL="509270" lvl="1" indent="-285750" defTabSz="914314">
              <a:lnSpc>
                <a:spcPct val="100000"/>
              </a:lnSpc>
              <a:spcBef>
                <a:spcPts val="294"/>
              </a:spcBef>
              <a:spcAft>
                <a:spcPts val="588"/>
              </a:spcAft>
              <a:buSzTx/>
              <a:buFont typeface="Arial" panose="020B0604020202020204" pitchFamily="34" charset="0"/>
              <a:buChar char="•"/>
              <a:defRPr/>
            </a:pPr>
            <a:r>
              <a:rPr lang="en-US" sz="1765">
                <a:solidFill>
                  <a:srgbClr val="282828"/>
                </a:solidFill>
              </a:rPr>
              <a:t>Strong two-factor authentication</a:t>
            </a:r>
            <a:endParaRPr lang="en-US" sz="1765">
              <a:solidFill>
                <a:srgbClr val="282828"/>
              </a:solidFill>
              <a:cs typeface="Segoe UI"/>
            </a:endParaRPr>
          </a:p>
          <a:p>
            <a:pPr marL="509270" lvl="1" indent="-285750" defTabSz="914314">
              <a:lnSpc>
                <a:spcPct val="100000"/>
              </a:lnSpc>
              <a:spcBef>
                <a:spcPts val="294"/>
              </a:spcBef>
              <a:spcAft>
                <a:spcPts val="588"/>
              </a:spcAft>
              <a:buSzTx/>
              <a:buFont typeface="Arial" panose="020B0604020202020204" pitchFamily="34" charset="0"/>
              <a:buChar char="•"/>
              <a:defRPr/>
            </a:pPr>
            <a:r>
              <a:rPr lang="en-US" sz="1765">
                <a:solidFill>
                  <a:srgbClr val="282828"/>
                </a:solidFill>
              </a:rPr>
              <a:t>Asymmetric key pair auth model</a:t>
            </a:r>
            <a:endParaRPr lang="en-US" sz="1765">
              <a:solidFill>
                <a:srgbClr val="282828"/>
              </a:solidFill>
              <a:cs typeface="Segoe UI"/>
            </a:endParaRPr>
          </a:p>
          <a:p>
            <a:pPr marL="509270" lvl="1" indent="-285750" defTabSz="914314">
              <a:lnSpc>
                <a:spcPct val="100000"/>
              </a:lnSpc>
              <a:spcBef>
                <a:spcPts val="294"/>
              </a:spcBef>
              <a:spcAft>
                <a:spcPts val="588"/>
              </a:spcAft>
              <a:buSzTx/>
              <a:buFont typeface="Arial" panose="020B0604020202020204" pitchFamily="34" charset="0"/>
              <a:buChar char="•"/>
              <a:defRPr/>
            </a:pPr>
            <a:r>
              <a:rPr lang="en-US" sz="1765">
                <a:solidFill>
                  <a:srgbClr val="282828"/>
                </a:solidFill>
              </a:rPr>
              <a:t>Can be deployed in cloud, hybrid, or on-prem environments </a:t>
            </a:r>
            <a:endParaRPr lang="en-US" sz="1765">
              <a:solidFill>
                <a:srgbClr val="282828"/>
              </a:solidFill>
              <a:cs typeface="Segoe UI"/>
            </a:endParaRPr>
          </a:p>
          <a:p>
            <a:pPr marL="223520" lvl="1" defTabSz="914314">
              <a:lnSpc>
                <a:spcPct val="100000"/>
              </a:lnSpc>
              <a:spcBef>
                <a:spcPts val="294"/>
              </a:spcBef>
              <a:spcAft>
                <a:spcPts val="588"/>
              </a:spcAft>
              <a:buSzTx/>
              <a:defRPr/>
            </a:pPr>
            <a:endParaRPr lang="en-US" sz="1765">
              <a:solidFill>
                <a:srgbClr val="282828"/>
              </a:solidFill>
              <a:cs typeface="Segoe UI"/>
            </a:endParaRPr>
          </a:p>
          <a:p>
            <a:pPr>
              <a:lnSpc>
                <a:spcPct val="100000"/>
              </a:lnSpc>
              <a:spcAft>
                <a:spcPts val="588"/>
              </a:spcAft>
              <a:defRPr/>
            </a:pPr>
            <a:r>
              <a:rPr lang="en-US" sz="2745">
                <a:solidFill>
                  <a:schemeClr val="accent1"/>
                </a:solidFill>
                <a:latin typeface="Segoe UI Semilight" panose="020B0402040204020203" pitchFamily="34" charset="0"/>
                <a:cs typeface="Segoe UI Semilight" panose="020B0402040204020203" pitchFamily="34" charset="0"/>
              </a:rPr>
              <a:t>Private key is never shared</a:t>
            </a:r>
          </a:p>
          <a:p>
            <a:pPr marL="509270" lvl="1" indent="-285750" defTabSz="914314">
              <a:lnSpc>
                <a:spcPct val="100000"/>
              </a:lnSpc>
              <a:spcBef>
                <a:spcPts val="294"/>
              </a:spcBef>
              <a:spcAft>
                <a:spcPts val="588"/>
              </a:spcAft>
              <a:buSzTx/>
              <a:buFont typeface="Arial" panose="020B0604020202020204" pitchFamily="34" charset="0"/>
              <a:buChar char="•"/>
              <a:defRPr/>
            </a:pPr>
            <a:r>
              <a:rPr lang="en-US" sz="1750">
                <a:solidFill>
                  <a:srgbClr val="282828"/>
                </a:solidFill>
              </a:rPr>
              <a:t>Keys are generated in hardware (TPM) when available</a:t>
            </a:r>
          </a:p>
          <a:p>
            <a:pPr marL="509270" lvl="1" indent="-285750" defTabSz="914314">
              <a:lnSpc>
                <a:spcPct val="100000"/>
              </a:lnSpc>
              <a:spcBef>
                <a:spcPts val="294"/>
              </a:spcBef>
              <a:spcAft>
                <a:spcPts val="588"/>
              </a:spcAft>
              <a:buSzTx/>
              <a:buFont typeface="Arial" panose="020B0604020202020204" pitchFamily="34" charset="0"/>
              <a:buChar char="•"/>
              <a:defRPr/>
            </a:pPr>
            <a:r>
              <a:rPr lang="en-US" sz="1750">
                <a:solidFill>
                  <a:srgbClr val="282828"/>
                </a:solidFill>
                <a:cs typeface="Segoe UI"/>
              </a:rPr>
              <a:t>User’s biometrics are not stored in the cloud</a:t>
            </a:r>
            <a:endParaRPr lang="en-US" sz="1765">
              <a:solidFill>
                <a:srgbClr val="282828"/>
              </a:solidFill>
              <a:cs typeface="Segoe UI"/>
            </a:endParaRPr>
          </a:p>
          <a:p>
            <a:pPr marL="223520" lvl="1" defTabSz="914314">
              <a:lnSpc>
                <a:spcPct val="100000"/>
              </a:lnSpc>
              <a:spcBef>
                <a:spcPts val="294"/>
              </a:spcBef>
              <a:spcAft>
                <a:spcPts val="588"/>
              </a:spcAft>
              <a:buSzTx/>
              <a:defRPr/>
            </a:pPr>
            <a:endParaRPr lang="en-US" sz="1765">
              <a:solidFill>
                <a:srgbClr val="282828"/>
              </a:solidFill>
              <a:cs typeface="Segoe UI"/>
            </a:endParaRPr>
          </a:p>
        </p:txBody>
      </p:sp>
      <p:pic>
        <p:nvPicPr>
          <p:cNvPr id="7" name="Picture 6" descr="A person sitting at a table using a computer&#10;&#10;Description generated with high confidence">
            <a:extLst>
              <a:ext uri="{FF2B5EF4-FFF2-40B4-BE49-F238E27FC236}">
                <a16:creationId xmlns:a16="http://schemas.microsoft.com/office/drawing/2014/main" id="{6FA589B1-9FF8-478F-92F4-A30161D02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61500" y="10210"/>
            <a:ext cx="4986502" cy="6856055"/>
          </a:xfrm>
          <a:prstGeom prst="rect">
            <a:avLst/>
          </a:prstGeom>
        </p:spPr>
      </p:pic>
      <p:sp>
        <p:nvSpPr>
          <p:cNvPr id="3" name="TextBox 2">
            <a:extLst>
              <a:ext uri="{FF2B5EF4-FFF2-40B4-BE49-F238E27FC236}">
                <a16:creationId xmlns:a16="http://schemas.microsoft.com/office/drawing/2014/main" id="{F04E1A2B-4A61-FBFA-CFB8-B08DC90CC9AF}"/>
              </a:ext>
            </a:extLst>
          </p:cNvPr>
          <p:cNvSpPr txBox="1"/>
          <p:nvPr/>
        </p:nvSpPr>
        <p:spPr>
          <a:xfrm>
            <a:off x="5171637" y="6397394"/>
            <a:ext cx="4886325" cy="307777"/>
          </a:xfrm>
          <a:prstGeom prst="rect">
            <a:avLst/>
          </a:prstGeom>
          <a:noFill/>
        </p:spPr>
        <p:txBody>
          <a:bodyPr wrap="square" lIns="0" tIns="0" rIns="0" bIns="0" rtlCol="0">
            <a:spAutoFit/>
          </a:bodyPr>
          <a:lstStyle/>
          <a:p>
            <a:pPr algn="l"/>
            <a:r>
              <a:rPr lang="en-US" sz="2000" dirty="0">
                <a:hlinkClick r:id="rId4"/>
              </a:rPr>
              <a:t>aka.ms/WHfB</a:t>
            </a:r>
            <a:endParaRPr lang="en-US" sz="2000" dirty="0"/>
          </a:p>
        </p:txBody>
      </p:sp>
    </p:spTree>
    <p:extLst>
      <p:ext uri="{BB962C8B-B14F-4D97-AF65-F5344CB8AC3E}">
        <p14:creationId xmlns:p14="http://schemas.microsoft.com/office/powerpoint/2010/main" val="3795326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1161-19C8-9DA5-F8E1-551D59961EE9}"/>
              </a:ext>
            </a:extLst>
          </p:cNvPr>
          <p:cNvSpPr>
            <a:spLocks noGrp="1"/>
          </p:cNvSpPr>
          <p:nvPr>
            <p:ph type="title"/>
          </p:nvPr>
        </p:nvSpPr>
        <p:spPr/>
        <p:txBody>
          <a:bodyPr/>
          <a:lstStyle/>
          <a:p>
            <a:r>
              <a:rPr lang="en-US" dirty="0"/>
              <a:t>Where do I start?</a:t>
            </a:r>
          </a:p>
        </p:txBody>
      </p:sp>
      <p:sp>
        <p:nvSpPr>
          <p:cNvPr id="3" name="Content Placeholder 2">
            <a:extLst>
              <a:ext uri="{FF2B5EF4-FFF2-40B4-BE49-F238E27FC236}">
                <a16:creationId xmlns:a16="http://schemas.microsoft.com/office/drawing/2014/main" id="{52E9DAC5-AC78-2566-F27A-26AC30E147B7}"/>
              </a:ext>
            </a:extLst>
          </p:cNvPr>
          <p:cNvSpPr>
            <a:spLocks noGrp="1"/>
          </p:cNvSpPr>
          <p:nvPr>
            <p:ph sz="quarter" idx="12"/>
          </p:nvPr>
        </p:nvSpPr>
        <p:spPr/>
        <p:txBody>
          <a:bodyPr/>
          <a:lstStyle/>
          <a:p>
            <a:r>
              <a:rPr lang="en-US" dirty="0"/>
              <a:t>Start by determining trust type</a:t>
            </a:r>
          </a:p>
          <a:p>
            <a:r>
              <a:rPr lang="en-US" dirty="0"/>
              <a:t>Determines how clients authenticate to on-premises Active Directory</a:t>
            </a:r>
          </a:p>
          <a:p>
            <a:r>
              <a:rPr lang="en-US" dirty="0"/>
              <a:t>Based on a certificate or an asymmetrical key pair</a:t>
            </a:r>
          </a:p>
          <a:p>
            <a:r>
              <a:rPr lang="en-US" dirty="0"/>
              <a:t>Key or cert is tied to device and PIN and/or biometric</a:t>
            </a:r>
          </a:p>
        </p:txBody>
      </p:sp>
      <p:sp>
        <p:nvSpPr>
          <p:cNvPr id="5" name="Content Placeholder 4">
            <a:extLst>
              <a:ext uri="{FF2B5EF4-FFF2-40B4-BE49-F238E27FC236}">
                <a16:creationId xmlns:a16="http://schemas.microsoft.com/office/drawing/2014/main" id="{30FACCCA-2C3B-8FB8-F618-960EE3519FF7}"/>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2424659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457200"/>
            <a:ext cx="11018520" cy="553998"/>
          </a:xfrm>
        </p:spPr>
        <p:txBody>
          <a:bodyPr/>
          <a:lstStyle/>
          <a:p>
            <a:r>
              <a:rPr lang="en-US"/>
              <a:t>Windows Hello for Business Trust Types</a:t>
            </a:r>
          </a:p>
        </p:txBody>
      </p:sp>
      <p:graphicFrame>
        <p:nvGraphicFramePr>
          <p:cNvPr id="3" name="Table 6">
            <a:extLst>
              <a:ext uri="{FF2B5EF4-FFF2-40B4-BE49-F238E27FC236}">
                <a16:creationId xmlns:a16="http://schemas.microsoft.com/office/drawing/2014/main" id="{1150C1D5-BCAD-A8AC-7769-5C820E022059}"/>
              </a:ext>
            </a:extLst>
          </p:cNvPr>
          <p:cNvGraphicFramePr>
            <a:graphicFrameLocks noGrp="1"/>
          </p:cNvGraphicFramePr>
          <p:nvPr/>
        </p:nvGraphicFramePr>
        <p:xfrm>
          <a:off x="834299" y="2678903"/>
          <a:ext cx="10772485" cy="3445670"/>
        </p:xfrm>
        <a:graphic>
          <a:graphicData uri="http://schemas.openxmlformats.org/drawingml/2006/table">
            <a:tbl>
              <a:tblPr firstRow="1">
                <a:tableStyleId>{2D5ABB26-0587-4C30-8999-92F81FD0307C}</a:tableStyleId>
              </a:tblPr>
              <a:tblGrid>
                <a:gridCol w="3261451">
                  <a:extLst>
                    <a:ext uri="{9D8B030D-6E8A-4147-A177-3AD203B41FA5}">
                      <a16:colId xmlns:a16="http://schemas.microsoft.com/office/drawing/2014/main" val="475770266"/>
                    </a:ext>
                  </a:extLst>
                </a:gridCol>
                <a:gridCol w="2724150">
                  <a:extLst>
                    <a:ext uri="{9D8B030D-6E8A-4147-A177-3AD203B41FA5}">
                      <a16:colId xmlns:a16="http://schemas.microsoft.com/office/drawing/2014/main" val="215718617"/>
                    </a:ext>
                  </a:extLst>
                </a:gridCol>
                <a:gridCol w="2285540">
                  <a:extLst>
                    <a:ext uri="{9D8B030D-6E8A-4147-A177-3AD203B41FA5}">
                      <a16:colId xmlns:a16="http://schemas.microsoft.com/office/drawing/2014/main" val="3090625460"/>
                    </a:ext>
                  </a:extLst>
                </a:gridCol>
                <a:gridCol w="2501344">
                  <a:extLst>
                    <a:ext uri="{9D8B030D-6E8A-4147-A177-3AD203B41FA5}">
                      <a16:colId xmlns:a16="http://schemas.microsoft.com/office/drawing/2014/main" val="739880258"/>
                    </a:ext>
                  </a:extLst>
                </a:gridCol>
              </a:tblGrid>
              <a:tr h="620221">
                <a:tc>
                  <a:txBody>
                    <a:bodyPr/>
                    <a:lstStyle/>
                    <a:p>
                      <a:endParaRPr lang="en-US" sz="1400">
                        <a:solidFill>
                          <a:srgbClr val="FFFFFF"/>
                        </a:solidFill>
                        <a:latin typeface="+mj-lt"/>
                      </a:endParaRP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rgbClr val="FFFFFF"/>
                          </a:solidFill>
                          <a:effectLst/>
                          <a:latin typeface="+mj-lt"/>
                          <a:ea typeface="+mn-ea"/>
                          <a:cs typeface="+mn-cs"/>
                        </a:rPr>
                        <a:t>Deployment Trust Type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78D4"/>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rgbClr val="FFFFFF"/>
                          </a:solidFill>
                          <a:effectLst/>
                          <a:latin typeface="+mj-lt"/>
                          <a:ea typeface="+mn-ea"/>
                          <a:cs typeface="+mn-cs"/>
                        </a:rPr>
                        <a:t>Deployment Trust Type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78D4"/>
                    </a:solidFill>
                  </a:tcPr>
                </a:tc>
                <a:tc hMerge="1">
                  <a:txBody>
                    <a:bodyPr/>
                    <a:lstStyle/>
                    <a:p>
                      <a:pPr algn="ctr"/>
                      <a:endParaRPr lang="en-US" sz="1800" b="1">
                        <a:solidFill>
                          <a:srgbClr val="FFFFFF"/>
                        </a:solidFill>
                        <a:effectLst/>
                        <a:latin typeface="+mj-lt"/>
                      </a:endParaRP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424153248"/>
                  </a:ext>
                </a:extLst>
              </a:tr>
              <a:tr h="620221">
                <a:tc>
                  <a:txBody>
                    <a:bodyPr/>
                    <a:lstStyle/>
                    <a:p>
                      <a:endParaRPr lang="en-US" sz="1400">
                        <a:solidFill>
                          <a:srgbClr val="FFFFFF"/>
                        </a:solidFill>
                        <a:latin typeface="+mj-lt"/>
                      </a:endParaRPr>
                    </a:p>
                  </a:txBody>
                  <a:tcPr marL="182880" marR="182880" marT="137160" marB="137160">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rgbClr val="FFFFFF"/>
                          </a:solidFill>
                          <a:effectLst/>
                          <a:latin typeface="+mn-lt"/>
                          <a:ea typeface="+mn-ea"/>
                          <a:cs typeface="+mn-cs"/>
                        </a:rPr>
                        <a:t>Cloud Kerberos Trust</a:t>
                      </a:r>
                    </a:p>
                  </a:txBody>
                  <a:tcPr marL="182880" marR="182880" marT="137160" marB="137160">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rgbClr val="0078D4"/>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rgbClr val="FFFFFF"/>
                          </a:solidFill>
                          <a:effectLst/>
                          <a:latin typeface="+mn-lt"/>
                          <a:ea typeface="+mn-ea"/>
                          <a:cs typeface="+mn-cs"/>
                        </a:rPr>
                        <a:t>Key Trust</a:t>
                      </a:r>
                    </a:p>
                  </a:txBody>
                  <a:tcPr marL="182880" marR="182880" marT="137160" marB="137160">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rgbClr val="0078D4"/>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rgbClr val="FFFFFF"/>
                          </a:solidFill>
                          <a:effectLst/>
                          <a:latin typeface="+mn-lt"/>
                          <a:ea typeface="+mn-ea"/>
                          <a:cs typeface="+mn-cs"/>
                        </a:rPr>
                        <a:t>Certificate Trust </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66187351"/>
                  </a:ext>
                </a:extLst>
              </a:tr>
              <a:tr h="551307">
                <a:tc>
                  <a:txBody>
                    <a:bodyPr/>
                    <a:lstStyle/>
                    <a:p>
                      <a:r>
                        <a:rPr lang="en-US" sz="1400">
                          <a:solidFill>
                            <a:srgbClr val="FFFFFF"/>
                          </a:solidFill>
                          <a:latin typeface="+mj-lt"/>
                        </a:rPr>
                        <a:t>Environment/ Device Join type</a:t>
                      </a:r>
                    </a:p>
                  </a:txBody>
                  <a:tcPr marL="182880" marR="182880" marT="137160" marB="137160">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rgbClr val="243A5E"/>
                    </a:solidFill>
                  </a:tcPr>
                </a:tc>
                <a:tc>
                  <a:txBody>
                    <a:bodyPr/>
                    <a:lstStyle/>
                    <a:p>
                      <a:pPr algn="ctr"/>
                      <a:endParaRPr lang="en-US" sz="1400">
                        <a:solidFill>
                          <a:srgbClr val="FFFFFF"/>
                        </a:solidFill>
                        <a:latin typeface="+mj-lt"/>
                      </a:endParaRPr>
                    </a:p>
                  </a:txBody>
                  <a:tcPr marL="182880" marR="182880" marT="137160" marB="137160">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bg1"/>
                    </a:solidFill>
                  </a:tcPr>
                </a:tc>
                <a:tc>
                  <a:txBody>
                    <a:bodyPr/>
                    <a:lstStyle/>
                    <a:p>
                      <a:pPr algn="ctr"/>
                      <a:endParaRPr lang="en-US" sz="1400">
                        <a:solidFill>
                          <a:srgbClr val="FFFFFF"/>
                        </a:solidFill>
                        <a:latin typeface="+mj-lt"/>
                      </a:endParaRPr>
                    </a:p>
                  </a:txBody>
                  <a:tcPr marL="182880" marR="182880" marT="137160" marB="137160">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bg1"/>
                    </a:solidFill>
                  </a:tcPr>
                </a:tc>
                <a:tc>
                  <a:txBody>
                    <a:bodyPr/>
                    <a:lstStyle/>
                    <a:p>
                      <a:pPr algn="ctr"/>
                      <a:endParaRPr lang="en-US" sz="1400">
                        <a:solidFill>
                          <a:srgbClr val="FFFFFF"/>
                        </a:solidFill>
                        <a:latin typeface="+mj-lt"/>
                      </a:endParaRP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173788"/>
                  </a:ext>
                </a:extLst>
              </a:tr>
              <a:tr h="55130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j-lt"/>
                          <a:ea typeface="+mn-ea"/>
                          <a:cs typeface="+mn-cs"/>
                        </a:rPr>
                        <a:t>Cloud Only ( Azure AD Joined)</a:t>
                      </a:r>
                    </a:p>
                  </a:txBody>
                  <a:tcPr marL="182880" marR="182880"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55130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latin typeface="+mj-lt"/>
                        </a:rPr>
                        <a:t>Hybrid ( Hybrid Azure AD Joined)</a:t>
                      </a:r>
                    </a:p>
                  </a:txBody>
                  <a:tcPr marL="182880" marR="182880" marT="91440" marB="9144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551307">
                <a:tc>
                  <a:txBody>
                    <a:bodyPr/>
                    <a:lstStyle/>
                    <a:p>
                      <a:pPr marL="0" marR="0" lvl="0" indent="0" algn="l" rtl="0" eaLnBrk="1" fontAlgn="auto" latinLnBrk="0" hangingPunct="1">
                        <a:lnSpc>
                          <a:spcPct val="100000"/>
                        </a:lnSpc>
                        <a:spcBef>
                          <a:spcPts val="0"/>
                        </a:spcBef>
                        <a:spcAft>
                          <a:spcPts val="0"/>
                        </a:spcAft>
                        <a:buFontTx/>
                        <a:buNone/>
                      </a:pPr>
                      <a:r>
                        <a:rPr lang="en-US" sz="1400">
                          <a:latin typeface="+mj-lt"/>
                        </a:rPr>
                        <a:t>On-Premises Only ( Domain Joined)</a:t>
                      </a:r>
                    </a:p>
                  </a:txBody>
                  <a:tcPr marL="182880" marR="182880" marT="91440" marB="9144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400" kern="1200">
                          <a:solidFill>
                            <a:schemeClr val="tx1"/>
                          </a:solidFill>
                          <a:effectLst>
                            <a:outerShdw blurRad="50800" dist="50800" dir="5400000" algn="ctr" rotWithShape="0">
                              <a:schemeClr val="accent6"/>
                            </a:outerShdw>
                          </a:effectLst>
                          <a:latin typeface="+mn-lt"/>
                          <a:ea typeface="Segoe UI Symbol" panose="020B0502040204020203" pitchFamily="34" charset="0"/>
                          <a:cs typeface="+mn-cs"/>
                        </a:rPr>
                        <a:t></a:t>
                      </a:r>
                      <a:endParaRPr lang="en-US" sz="1400">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sp>
        <p:nvSpPr>
          <p:cNvPr id="7" name="TextBox 6">
            <a:extLst>
              <a:ext uri="{FF2B5EF4-FFF2-40B4-BE49-F238E27FC236}">
                <a16:creationId xmlns:a16="http://schemas.microsoft.com/office/drawing/2014/main" id="{C41751B4-9D36-631F-E40E-C96E7CD0C9F5}"/>
              </a:ext>
            </a:extLst>
          </p:cNvPr>
          <p:cNvSpPr txBox="1"/>
          <p:nvPr/>
        </p:nvSpPr>
        <p:spPr>
          <a:xfrm>
            <a:off x="588263" y="1506496"/>
            <a:ext cx="10568559" cy="67710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Trust type: </a:t>
            </a:r>
            <a:r>
              <a:rPr kumimoji="0" lang="en-US" sz="1800" b="0" i="0" u="none" strike="noStrike" kern="1200" cap="none" spc="0" normalizeH="0" baseline="0" noProof="0" dirty="0">
                <a:ln>
                  <a:noFill/>
                </a:ln>
                <a:solidFill>
                  <a:srgbClr val="000000"/>
                </a:solidFill>
                <a:effectLst/>
                <a:uLnTx/>
                <a:uFillTx/>
                <a:latin typeface="Segoe UI"/>
                <a:ea typeface="+mn-ea"/>
                <a:cs typeface="+mn-cs"/>
              </a:rPr>
              <a:t>Determines how WHFB clients authenticate to on-prem Active Directory.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	           </a:t>
            </a:r>
            <a:r>
              <a:rPr kumimoji="0" lang="en-US" sz="1800" b="0" i="0" u="none" strike="noStrike" kern="1200" cap="none" spc="0" normalizeH="0" baseline="0" noProof="0" dirty="0">
                <a:ln>
                  <a:noFill/>
                </a:ln>
                <a:solidFill>
                  <a:srgbClr val="000000"/>
                </a:solidFill>
                <a:effectLst/>
                <a:uLnTx/>
                <a:uFillTx/>
                <a:latin typeface="Segoe UI"/>
                <a:ea typeface="+mn-ea"/>
                <a:cs typeface="+mn-cs"/>
              </a:rPr>
              <a:t>Authentication to Azure AD is </a:t>
            </a:r>
            <a:r>
              <a:rPr kumimoji="0" lang="en-US" sz="1800" b="1" i="0" u="sng" strike="noStrike" kern="1200" cap="none" spc="0" normalizeH="0" baseline="0" noProof="0" dirty="0">
                <a:ln>
                  <a:noFill/>
                </a:ln>
                <a:solidFill>
                  <a:srgbClr val="000000"/>
                </a:solidFill>
                <a:effectLst/>
                <a:uLnTx/>
                <a:uFillTx/>
                <a:latin typeface="Segoe UI"/>
                <a:ea typeface="+mn-ea"/>
                <a:cs typeface="+mn-cs"/>
              </a:rPr>
              <a:t>always</a:t>
            </a:r>
            <a:r>
              <a:rPr kumimoji="0" lang="en-US" sz="1800" b="0" i="0" u="none" strike="noStrike" kern="1200" cap="none" spc="0" normalizeH="0" baseline="0" noProof="0" dirty="0">
                <a:ln>
                  <a:noFill/>
                </a:ln>
                <a:solidFill>
                  <a:srgbClr val="000000"/>
                </a:solidFill>
                <a:effectLst/>
                <a:uLnTx/>
                <a:uFillTx/>
                <a:latin typeface="Segoe UI"/>
                <a:ea typeface="+mn-ea"/>
                <a:cs typeface="+mn-cs"/>
              </a:rPr>
              <a:t> via Asymmetric keys</a:t>
            </a:r>
          </a:p>
        </p:txBody>
      </p:sp>
    </p:spTree>
    <p:extLst>
      <p:ext uri="{BB962C8B-B14F-4D97-AF65-F5344CB8AC3E}">
        <p14:creationId xmlns:p14="http://schemas.microsoft.com/office/powerpoint/2010/main" val="1112600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dirty="0"/>
              <a:t>Deployment models</a:t>
            </a:r>
          </a:p>
        </p:txBody>
      </p:sp>
      <p:graphicFrame>
        <p:nvGraphicFramePr>
          <p:cNvPr id="17" name="Table 6">
            <a:extLst>
              <a:ext uri="{FF2B5EF4-FFF2-40B4-BE49-F238E27FC236}">
                <a16:creationId xmlns:a16="http://schemas.microsoft.com/office/drawing/2014/main" id="{387CFDF3-5130-EC44-BCA1-47381F34ABA4}"/>
              </a:ext>
            </a:extLst>
          </p:cNvPr>
          <p:cNvGraphicFramePr>
            <a:graphicFrameLocks noGrp="1"/>
          </p:cNvGraphicFramePr>
          <p:nvPr>
            <p:extLst>
              <p:ext uri="{D42A27DB-BD31-4B8C-83A1-F6EECF244321}">
                <p14:modId xmlns:p14="http://schemas.microsoft.com/office/powerpoint/2010/main" val="3730082902"/>
              </p:ext>
            </p:extLst>
          </p:nvPr>
        </p:nvGraphicFramePr>
        <p:xfrm>
          <a:off x="246186" y="1215362"/>
          <a:ext cx="11723077" cy="5354250"/>
        </p:xfrm>
        <a:graphic>
          <a:graphicData uri="http://schemas.openxmlformats.org/drawingml/2006/table">
            <a:tbl>
              <a:tblPr firstRow="1">
                <a:tableStyleId>{2D5ABB26-0587-4C30-8999-92F81FD0307C}</a:tableStyleId>
              </a:tblPr>
              <a:tblGrid>
                <a:gridCol w="1606567">
                  <a:extLst>
                    <a:ext uri="{9D8B030D-6E8A-4147-A177-3AD203B41FA5}">
                      <a16:colId xmlns:a16="http://schemas.microsoft.com/office/drawing/2014/main" val="475770266"/>
                    </a:ext>
                  </a:extLst>
                </a:gridCol>
                <a:gridCol w="3577446">
                  <a:extLst>
                    <a:ext uri="{9D8B030D-6E8A-4147-A177-3AD203B41FA5}">
                      <a16:colId xmlns:a16="http://schemas.microsoft.com/office/drawing/2014/main" val="2582994158"/>
                    </a:ext>
                  </a:extLst>
                </a:gridCol>
                <a:gridCol w="3024410">
                  <a:extLst>
                    <a:ext uri="{9D8B030D-6E8A-4147-A177-3AD203B41FA5}">
                      <a16:colId xmlns:a16="http://schemas.microsoft.com/office/drawing/2014/main" val="3090625460"/>
                    </a:ext>
                  </a:extLst>
                </a:gridCol>
                <a:gridCol w="3514654">
                  <a:extLst>
                    <a:ext uri="{9D8B030D-6E8A-4147-A177-3AD203B41FA5}">
                      <a16:colId xmlns:a16="http://schemas.microsoft.com/office/drawing/2014/main" val="739880258"/>
                    </a:ext>
                  </a:extLst>
                </a:gridCol>
              </a:tblGrid>
              <a:tr h="0">
                <a:tc>
                  <a:txBody>
                    <a:bodyPr/>
                    <a:lstStyle/>
                    <a:p>
                      <a:endParaRPr lang="en-US" sz="1400">
                        <a:solidFill>
                          <a:srgbClr val="FFFFFF"/>
                        </a:solidFill>
                        <a:latin typeface="+mj-lt"/>
                      </a:endParaRPr>
                    </a:p>
                  </a:txBody>
                  <a:tcPr marL="182880" marR="18288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gridSpan="3">
                  <a:txBody>
                    <a:bodyPr/>
                    <a:lstStyle/>
                    <a:p>
                      <a:pPr algn="ctr"/>
                      <a:r>
                        <a:rPr lang="en-US" sz="1400">
                          <a:solidFill>
                            <a:srgbClr val="FFFFFF"/>
                          </a:solidFill>
                          <a:latin typeface="+mj-lt"/>
                        </a:rPr>
                        <a:t>Trust Types</a:t>
                      </a:r>
                    </a:p>
                  </a:txBody>
                  <a:tcPr marL="182880" marR="18288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hMerge="1">
                  <a:txBody>
                    <a:bodyPr/>
                    <a:lstStyle/>
                    <a:p>
                      <a:endParaRPr lang="en-US" sz="1400">
                        <a:solidFill>
                          <a:srgbClr val="FFFFFF"/>
                        </a:solidFill>
                        <a:latin typeface="+mj-lt"/>
                      </a:endParaRPr>
                    </a:p>
                  </a:txBody>
                  <a:tcPr marL="182880" marR="182880" marT="137160" marB="13716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0078D4"/>
                    </a:solidFill>
                  </a:tcPr>
                </a:tc>
                <a:tc hMerge="1">
                  <a:txBody>
                    <a:bodyPr/>
                    <a:lstStyle/>
                    <a:p>
                      <a:endParaRPr lang="en-US" sz="1400">
                        <a:solidFill>
                          <a:srgbClr val="FFFFFF"/>
                        </a:solidFill>
                        <a:latin typeface="+mj-lt"/>
                      </a:endParaRPr>
                    </a:p>
                  </a:txBody>
                  <a:tcPr marL="182880" marR="18288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440103608"/>
                  </a:ext>
                </a:extLst>
              </a:tr>
              <a:tr h="0">
                <a:tc>
                  <a:txBody>
                    <a:bodyPr/>
                    <a:lstStyle/>
                    <a:p>
                      <a:endParaRPr lang="en-US" sz="1400">
                        <a:solidFill>
                          <a:srgbClr val="FFFFFF"/>
                        </a:solidFill>
                        <a:latin typeface="+mj-lt"/>
                      </a:endParaRPr>
                    </a:p>
                  </a:txBody>
                  <a:tcPr marL="182880" marR="18288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r>
                        <a:rPr lang="en-US" sz="1800" b="1" dirty="0">
                          <a:solidFill>
                            <a:srgbClr val="FFFFFF"/>
                          </a:solidFill>
                          <a:latin typeface="+mj-lt"/>
                        </a:rPr>
                        <a:t>Cloud Kerberos Trust</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r>
                        <a:rPr lang="en-US" sz="1800" b="1">
                          <a:solidFill>
                            <a:srgbClr val="FFFFFF"/>
                          </a:solidFill>
                          <a:latin typeface="+mj-lt"/>
                        </a:rPr>
                        <a:t>Key Trust</a:t>
                      </a:r>
                    </a:p>
                  </a:txBody>
                  <a:tcPr marL="182880" marR="182880" marT="137160" marB="13716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78D4"/>
                    </a:solidFill>
                  </a:tcPr>
                </a:tc>
                <a:tc>
                  <a:txBody>
                    <a:bodyPr/>
                    <a:lstStyle/>
                    <a:p>
                      <a:r>
                        <a:rPr lang="en-US" sz="1800" b="1">
                          <a:solidFill>
                            <a:srgbClr val="FFFFFF"/>
                          </a:solidFill>
                          <a:latin typeface="+mj-lt"/>
                        </a:rPr>
                        <a:t>Cert Trust</a:t>
                      </a:r>
                    </a:p>
                  </a:txBody>
                  <a:tcPr marL="182880" marR="18288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370840">
                <a:tc>
                  <a:txBody>
                    <a:bodyPr/>
                    <a:lstStyle/>
                    <a:p>
                      <a:pPr marL="0" marR="0" algn="l" fontAlgn="t">
                        <a:spcBef>
                          <a:spcPts val="0"/>
                        </a:spcBef>
                        <a:spcAft>
                          <a:spcPts val="0"/>
                        </a:spcAft>
                      </a:pPr>
                      <a:endParaRPr lang="en-US" sz="1200" b="1">
                        <a:effectLst/>
                        <a:latin typeface="+mn-lt"/>
                      </a:endParaRPr>
                    </a:p>
                    <a:p>
                      <a:pPr marL="0" marR="0" algn="l" fontAlgn="t">
                        <a:spcBef>
                          <a:spcPts val="0"/>
                        </a:spcBef>
                        <a:spcAft>
                          <a:spcPts val="0"/>
                        </a:spcAft>
                      </a:pPr>
                      <a:r>
                        <a:rPr lang="en-US" sz="1200" b="1">
                          <a:effectLst/>
                          <a:latin typeface="+mn-lt"/>
                        </a:rPr>
                        <a:t>Architecture</a:t>
                      </a:r>
                    </a:p>
                  </a:txBody>
                  <a:tcPr marL="16754" marR="16754" marT="11169" marB="1116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Uses architecture designed for FIDO2 security keys to enable hybrid authentication scenarios</a:t>
                      </a:r>
                    </a:p>
                    <a:p>
                      <a:pPr marL="0" marR="0" lvl="0" indent="0" algn="l" defTabSz="932742" rtl="0" eaLnBrk="1" fontAlgn="t" latinLnBrk="0" hangingPunct="1">
                        <a:lnSpc>
                          <a:spcPct val="100000"/>
                        </a:lnSpc>
                        <a:spcBef>
                          <a:spcPts val="0"/>
                        </a:spcBef>
                        <a:spcAft>
                          <a:spcPts val="0"/>
                        </a:spcAft>
                        <a:buClrTx/>
                        <a:buSzTx/>
                        <a:buFontTx/>
                        <a:buNone/>
                        <a:tabLst/>
                        <a:defRPr/>
                      </a:pPr>
                      <a:endParaRPr lang="en-US" sz="1200">
                        <a:effectLst/>
                        <a:latin typeface="+mn-lt"/>
                      </a:endParaRPr>
                    </a:p>
                  </a:txBody>
                  <a:tcPr marL="16754" marR="16754" marT="11169" marB="111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User provisions RSA key pair on device. Public key is registered with Azure AD and is synced back to AD</a:t>
                      </a:r>
                    </a:p>
                    <a:p>
                      <a:pPr marL="0" marR="0" algn="l" fontAlgn="t">
                        <a:spcBef>
                          <a:spcPts val="0"/>
                        </a:spcBef>
                        <a:spcAft>
                          <a:spcPts val="0"/>
                        </a:spcAft>
                      </a:pPr>
                      <a:r>
                        <a:rPr lang="en-US" sz="1200">
                          <a:effectLst/>
                          <a:latin typeface="+mn-lt"/>
                        </a:rPr>
                        <a:t> </a:t>
                      </a:r>
                    </a:p>
                    <a:p>
                      <a:pPr marL="0" marR="0" algn="l" fontAlgn="t">
                        <a:spcBef>
                          <a:spcPts val="0"/>
                        </a:spcBef>
                        <a:spcAft>
                          <a:spcPts val="0"/>
                        </a:spcAft>
                      </a:pPr>
                      <a:r>
                        <a:rPr lang="en-US" sz="1200">
                          <a:effectLst/>
                          <a:latin typeface="+mn-lt"/>
                        </a:rPr>
                        <a:t> </a:t>
                      </a:r>
                    </a:p>
                  </a:txBody>
                  <a:tcPr marL="16754" marR="16754" marT="11169" marB="11169">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A certificate is enrolled for the end user for their RSA key pair. </a:t>
                      </a:r>
                    </a:p>
                    <a:p>
                      <a:pPr marL="0" marR="0" algn="l" fontAlgn="t">
                        <a:spcBef>
                          <a:spcPts val="0"/>
                        </a:spcBef>
                        <a:spcAft>
                          <a:spcPts val="0"/>
                        </a:spcAft>
                      </a:pPr>
                      <a:endParaRPr lang="en-US" sz="1200">
                        <a:effectLst/>
                        <a:latin typeface="+mn-lt"/>
                      </a:endParaRPr>
                    </a:p>
                    <a:p>
                      <a:pPr marL="0" marR="0" algn="l" fontAlgn="t">
                        <a:spcBef>
                          <a:spcPts val="0"/>
                        </a:spcBef>
                        <a:spcAft>
                          <a:spcPts val="0"/>
                        </a:spcAft>
                      </a:pPr>
                      <a:endParaRPr lang="en-US" sz="1200">
                        <a:effectLst/>
                        <a:latin typeface="+mn-lt"/>
                      </a:endParaRPr>
                    </a:p>
                  </a:txBody>
                  <a:tcPr marL="16754" marR="16754" marT="11169" marB="1116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pPr marL="0" marR="0" algn="l" fontAlgn="t">
                        <a:spcBef>
                          <a:spcPts val="0"/>
                        </a:spcBef>
                        <a:spcAft>
                          <a:spcPts val="0"/>
                        </a:spcAft>
                      </a:pPr>
                      <a:r>
                        <a:rPr lang="en-US" sz="1200" b="1">
                          <a:effectLst/>
                          <a:latin typeface="+mn-lt"/>
                        </a:rPr>
                        <a:t>Authentication</a:t>
                      </a:r>
                    </a:p>
                  </a:txBody>
                  <a:tcPr marL="16754" marR="16754" marT="11169" marB="1116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200">
                          <a:effectLst/>
                          <a:latin typeface="+mn-lt"/>
                        </a:rPr>
                        <a:t>Simplified the deployment experience for Windows Hello for Business</a:t>
                      </a:r>
                    </a:p>
                    <a:p>
                      <a:pPr marL="0" marR="0" algn="l" fontAlgn="t">
                        <a:spcBef>
                          <a:spcPts val="0"/>
                        </a:spcBef>
                        <a:spcAft>
                          <a:spcPts val="0"/>
                        </a:spcAft>
                      </a:pPr>
                      <a:endParaRPr lang="en-US" sz="1200">
                        <a:effectLst/>
                        <a:latin typeface="+mn-lt"/>
                      </a:endParaRPr>
                    </a:p>
                  </a:txBody>
                  <a:tcPr marL="16754" marR="16754" marT="11169" marB="1116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200">
                          <a:effectLst/>
                          <a:latin typeface="+mn-lt"/>
                        </a:rPr>
                        <a:t>Key based authentication is used by the client when trying to access AD or AAD resources</a:t>
                      </a:r>
                    </a:p>
                    <a:p>
                      <a:pPr marL="0" marR="0" algn="l" fontAlgn="t">
                        <a:spcBef>
                          <a:spcPts val="0"/>
                        </a:spcBef>
                        <a:spcAft>
                          <a:spcPts val="0"/>
                        </a:spcAft>
                      </a:pPr>
                      <a:endParaRPr lang="en-US" sz="1200">
                        <a:effectLst/>
                        <a:latin typeface="+mn-lt"/>
                      </a:endParaRPr>
                    </a:p>
                  </a:txBody>
                  <a:tcPr marL="16754" marR="16754" marT="11169" marB="11169">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a:effectLst/>
                          <a:latin typeface="+mn-lt"/>
                        </a:rPr>
                        <a:t>Key based authentication when trying to access </a:t>
                      </a:r>
                      <a:r>
                        <a:rPr lang="en-US" sz="1200">
                          <a:solidFill>
                            <a:srgbClr val="202122"/>
                          </a:solidFill>
                          <a:effectLst/>
                          <a:latin typeface="+mn-lt"/>
                        </a:rPr>
                        <a:t>AAD</a:t>
                      </a:r>
                      <a:endParaRPr lang="en-US" sz="1200">
                        <a:effectLst/>
                        <a:latin typeface="+mn-lt"/>
                      </a:endParaRPr>
                    </a:p>
                    <a:p>
                      <a:pPr marL="0" marR="0" algn="l" fontAlgn="t">
                        <a:spcBef>
                          <a:spcPts val="0"/>
                        </a:spcBef>
                        <a:spcAft>
                          <a:spcPts val="0"/>
                        </a:spcAft>
                      </a:pPr>
                      <a:r>
                        <a:rPr lang="en-US" sz="1200">
                          <a:effectLst/>
                          <a:latin typeface="+mn-lt"/>
                        </a:rPr>
                        <a:t>Certificate based authentication when trying to access AD </a:t>
                      </a:r>
                    </a:p>
                    <a:p>
                      <a:pPr marL="0" marR="0" algn="l" fontAlgn="t">
                        <a:spcBef>
                          <a:spcPts val="0"/>
                        </a:spcBef>
                        <a:spcAft>
                          <a:spcPts val="0"/>
                        </a:spcAft>
                      </a:pPr>
                      <a:endParaRPr lang="en-US" sz="1200">
                        <a:effectLst/>
                        <a:latin typeface="+mn-lt"/>
                      </a:endParaRPr>
                    </a:p>
                  </a:txBody>
                  <a:tcPr marL="16754" marR="16754" marT="11169" marB="1116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984944253"/>
                  </a:ext>
                </a:extLst>
              </a:tr>
              <a:tr h="370840">
                <a:tc>
                  <a:txBody>
                    <a:bodyPr/>
                    <a:lstStyle/>
                    <a:p>
                      <a:pPr marL="0" marR="0" algn="l" fontAlgn="t">
                        <a:spcBef>
                          <a:spcPts val="0"/>
                        </a:spcBef>
                        <a:spcAft>
                          <a:spcPts val="0"/>
                        </a:spcAft>
                      </a:pPr>
                      <a:endParaRPr lang="en-US" sz="1200" b="1">
                        <a:effectLst/>
                        <a:latin typeface="+mn-lt"/>
                      </a:endParaRPr>
                    </a:p>
                    <a:p>
                      <a:pPr marL="0" marR="0" algn="l" fontAlgn="t">
                        <a:spcBef>
                          <a:spcPts val="0"/>
                        </a:spcBef>
                        <a:spcAft>
                          <a:spcPts val="0"/>
                        </a:spcAft>
                      </a:pPr>
                      <a:r>
                        <a:rPr lang="en-US" sz="1200" b="1">
                          <a:effectLst/>
                          <a:latin typeface="+mn-lt"/>
                        </a:rPr>
                        <a:t>Public Key Infrastructure (PKI) </a:t>
                      </a:r>
                    </a:p>
                  </a:txBody>
                  <a:tcPr marL="16754" marR="16754" marT="11169" marB="1116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No PKI required</a:t>
                      </a:r>
                    </a:p>
                  </a:txBody>
                  <a:tcPr marL="16754" marR="16754" marT="11169" marB="1116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Enterprises want to reduce PKI management</a:t>
                      </a:r>
                    </a:p>
                    <a:p>
                      <a:pPr marL="0" marR="0" algn="l" fontAlgn="t">
                        <a:spcBef>
                          <a:spcPts val="0"/>
                        </a:spcBef>
                        <a:spcAft>
                          <a:spcPts val="0"/>
                        </a:spcAft>
                      </a:pPr>
                      <a:r>
                        <a:rPr lang="en-US" sz="1200">
                          <a:effectLst/>
                          <a:latin typeface="+mn-lt"/>
                        </a:rPr>
                        <a:t> </a:t>
                      </a:r>
                    </a:p>
                    <a:p>
                      <a:pPr marL="0" marR="0" algn="l" fontAlgn="t">
                        <a:spcBef>
                          <a:spcPts val="0"/>
                        </a:spcBef>
                        <a:spcAft>
                          <a:spcPts val="0"/>
                        </a:spcAft>
                      </a:pPr>
                      <a:r>
                        <a:rPr lang="en-US" sz="1200">
                          <a:effectLst/>
                          <a:latin typeface="+mn-lt"/>
                        </a:rPr>
                        <a:t> </a:t>
                      </a:r>
                    </a:p>
                  </a:txBody>
                  <a:tcPr marL="16754" marR="16754" marT="11169" marB="11169">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For orgs that have PKI for issuing and managing certificate</a:t>
                      </a:r>
                    </a:p>
                  </a:txBody>
                  <a:tcPr marL="16754" marR="16754" marT="11169" marB="1116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370840">
                <a:tc>
                  <a:txBody>
                    <a:bodyPr/>
                    <a:lstStyle/>
                    <a:p>
                      <a:pPr marL="0" marR="0" algn="l" fontAlgn="t">
                        <a:spcBef>
                          <a:spcPts val="0"/>
                        </a:spcBef>
                        <a:spcAft>
                          <a:spcPts val="0"/>
                        </a:spcAft>
                      </a:pPr>
                      <a:endParaRPr lang="en-US" sz="1200" b="1">
                        <a:effectLst/>
                        <a:latin typeface="+mn-lt"/>
                      </a:endParaRPr>
                    </a:p>
                    <a:p>
                      <a:pPr marL="0" marR="0" algn="l" fontAlgn="t">
                        <a:spcBef>
                          <a:spcPts val="0"/>
                        </a:spcBef>
                        <a:spcAft>
                          <a:spcPts val="0"/>
                        </a:spcAft>
                      </a:pPr>
                      <a:r>
                        <a:rPr lang="en-US" sz="1200" b="1">
                          <a:effectLst/>
                          <a:latin typeface="+mn-lt"/>
                        </a:rPr>
                        <a:t>Domain Controller </a:t>
                      </a:r>
                    </a:p>
                  </a:txBody>
                  <a:tcPr marL="16754" marR="16754" marT="11169" marB="1116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No Domain Controller certificate required</a:t>
                      </a:r>
                    </a:p>
                  </a:txBody>
                  <a:tcPr marL="16754" marR="16754" marT="11169" marB="1116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Requires Domain Controller and a DC certificate</a:t>
                      </a:r>
                    </a:p>
                    <a:p>
                      <a:pPr marL="0" marR="0" algn="l" fontAlgn="t">
                        <a:spcBef>
                          <a:spcPts val="0"/>
                        </a:spcBef>
                        <a:spcAft>
                          <a:spcPts val="0"/>
                        </a:spcAft>
                      </a:pPr>
                      <a:r>
                        <a:rPr lang="en-US" sz="1200">
                          <a:effectLst/>
                          <a:latin typeface="+mn-lt"/>
                        </a:rPr>
                        <a:t>  </a:t>
                      </a:r>
                    </a:p>
                  </a:txBody>
                  <a:tcPr marL="16754" marR="16754" marT="11169" marB="11169">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Requires Domain Controller and a DC certificate</a:t>
                      </a:r>
                    </a:p>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 </a:t>
                      </a:r>
                    </a:p>
                  </a:txBody>
                  <a:tcPr marL="16754" marR="16754" marT="11169" marB="1116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pPr marL="0" marR="0" algn="l" defTabSz="914400" rtl="0" eaLnBrk="1" fontAlgn="t" latinLnBrk="0" hangingPunct="1">
                        <a:spcBef>
                          <a:spcPts val="0"/>
                        </a:spcBef>
                        <a:spcAft>
                          <a:spcPts val="0"/>
                        </a:spcAft>
                      </a:pPr>
                      <a:endParaRPr lang="en-US" sz="1200" b="1" kern="1200">
                        <a:solidFill>
                          <a:schemeClr val="tx1"/>
                        </a:solidFill>
                        <a:effectLst/>
                        <a:latin typeface="+mn-lt"/>
                        <a:ea typeface="+mn-ea"/>
                        <a:cs typeface="+mn-cs"/>
                      </a:endParaRPr>
                    </a:p>
                    <a:p>
                      <a:pPr marL="0" marR="0" algn="l" defTabSz="914400" rtl="0" eaLnBrk="1" fontAlgn="t" latinLnBrk="0" hangingPunct="1">
                        <a:spcBef>
                          <a:spcPts val="0"/>
                        </a:spcBef>
                        <a:spcAft>
                          <a:spcPts val="0"/>
                        </a:spcAft>
                      </a:pPr>
                      <a:r>
                        <a:rPr lang="en-US" sz="1200" b="1" kern="1200">
                          <a:solidFill>
                            <a:schemeClr val="tx1"/>
                          </a:solidFill>
                          <a:effectLst/>
                          <a:latin typeface="+mn-lt"/>
                          <a:ea typeface="+mn-ea"/>
                          <a:cs typeface="+mn-cs"/>
                        </a:rPr>
                        <a:t>Key writeback/sync</a:t>
                      </a:r>
                    </a:p>
                  </a:txBody>
                  <a:tcPr marL="16754" marR="16754" marT="11169" marB="1116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No key sync required. Instant logon access for on-premises SSO.</a:t>
                      </a:r>
                    </a:p>
                  </a:txBody>
                  <a:tcPr marL="16754" marR="16754" marT="11169" marB="1116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endParaRPr lang="en-US" sz="1200">
                        <a:effectLst/>
                        <a:latin typeface="+mn-lt"/>
                      </a:endParaRPr>
                    </a:p>
                    <a:p>
                      <a:pPr marL="0" marR="0" algn="l" fontAlgn="t">
                        <a:spcBef>
                          <a:spcPts val="0"/>
                        </a:spcBef>
                        <a:spcAft>
                          <a:spcPts val="0"/>
                        </a:spcAft>
                      </a:pPr>
                      <a:r>
                        <a:rPr lang="en-US" sz="1200">
                          <a:effectLst/>
                          <a:latin typeface="+mn-lt"/>
                        </a:rPr>
                        <a:t>The public key is written to Azure AD and synced to AD. Expect Key sync delay for on-prem SSO. </a:t>
                      </a:r>
                    </a:p>
                  </a:txBody>
                  <a:tcPr marL="16754" marR="16754" marT="11169" marB="11169">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1200" dirty="0">
                          <a:effectLst/>
                          <a:latin typeface="+mn-lt"/>
                        </a:rPr>
                        <a:t> </a:t>
                      </a:r>
                    </a:p>
                    <a:p>
                      <a:pPr marL="0" marR="0" algn="l" fontAlgn="t">
                        <a:spcBef>
                          <a:spcPts val="0"/>
                        </a:spcBef>
                        <a:spcAft>
                          <a:spcPts val="0"/>
                        </a:spcAft>
                      </a:pPr>
                      <a:r>
                        <a:rPr lang="en-US" sz="1200" dirty="0">
                          <a:effectLst/>
                          <a:latin typeface="+mn-lt"/>
                        </a:rPr>
                        <a:t>In hybrid environment with Cert Trust – Cert enrollment happens at provisioning time and available immediately</a:t>
                      </a:r>
                    </a:p>
                  </a:txBody>
                  <a:tcPr marL="16754" marR="16754" marT="11169" marB="1116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spTree>
    <p:extLst>
      <p:ext uri="{BB962C8B-B14F-4D97-AF65-F5344CB8AC3E}">
        <p14:creationId xmlns:p14="http://schemas.microsoft.com/office/powerpoint/2010/main" val="5215398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7E01-F572-9101-F6E6-F7F0ED3C756E}"/>
              </a:ext>
            </a:extLst>
          </p:cNvPr>
          <p:cNvSpPr>
            <a:spLocks noGrp="1"/>
          </p:cNvSpPr>
          <p:nvPr>
            <p:ph type="title"/>
          </p:nvPr>
        </p:nvSpPr>
        <p:spPr/>
        <p:txBody>
          <a:bodyPr/>
          <a:lstStyle/>
          <a:p>
            <a:r>
              <a:rPr lang="en-US" dirty="0"/>
              <a:t>Still trying to decide? </a:t>
            </a:r>
          </a:p>
        </p:txBody>
      </p:sp>
      <p:sp>
        <p:nvSpPr>
          <p:cNvPr id="3" name="Content Placeholder 2">
            <a:extLst>
              <a:ext uri="{FF2B5EF4-FFF2-40B4-BE49-F238E27FC236}">
                <a16:creationId xmlns:a16="http://schemas.microsoft.com/office/drawing/2014/main" id="{B77997F2-6C34-EC55-C80C-1A78D34B9AAC}"/>
              </a:ext>
            </a:extLst>
          </p:cNvPr>
          <p:cNvSpPr>
            <a:spLocks noGrp="1"/>
          </p:cNvSpPr>
          <p:nvPr>
            <p:ph sz="quarter" idx="10"/>
          </p:nvPr>
        </p:nvSpPr>
        <p:spPr>
          <a:xfrm>
            <a:off x="584200" y="1435100"/>
            <a:ext cx="11018838" cy="5687711"/>
          </a:xfrm>
        </p:spPr>
        <p:txBody>
          <a:bodyPr/>
          <a:lstStyle/>
          <a:p>
            <a:r>
              <a:rPr lang="en-US" dirty="0"/>
              <a:t>If you have a Certificate Authority and smart card infrastructure, you might find transitioning from physical smart cards to WH4B with Cert Trust easier to adopt</a:t>
            </a:r>
          </a:p>
          <a:p>
            <a:r>
              <a:rPr lang="en-US" dirty="0"/>
              <a:t>If you are primarily on-premises, they may benefit from Key Trust type or both Key Trust and Cloud Kerberos Trust type.</a:t>
            </a:r>
          </a:p>
          <a:p>
            <a:r>
              <a:rPr lang="en-US" dirty="0"/>
              <a:t>If you are looking to move primarily to the cloud, Cloud Kerberos Trust type would be a better match</a:t>
            </a:r>
          </a:p>
          <a:p>
            <a:endParaRPr lang="en-US" dirty="0"/>
          </a:p>
          <a:p>
            <a:pPr marL="0" indent="0">
              <a:buNone/>
            </a:pPr>
            <a:r>
              <a:rPr lang="en-US" b="1" dirty="0"/>
              <a:t>Bottom line: </a:t>
            </a:r>
          </a:p>
          <a:p>
            <a:pPr marL="0" indent="0">
              <a:buNone/>
            </a:pPr>
            <a:r>
              <a:rPr lang="en-US" i="1" dirty="0"/>
              <a:t>Use Cloud Kerberos Trust unless you have a compelling reason to use a </a:t>
            </a:r>
            <a:r>
              <a:rPr lang="en-US" i="1"/>
              <a:t>different deployment model </a:t>
            </a:r>
            <a:endParaRPr lang="en-US" i="1" dirty="0"/>
          </a:p>
          <a:p>
            <a:endParaRPr lang="en-US" dirty="0"/>
          </a:p>
        </p:txBody>
      </p:sp>
    </p:spTree>
    <p:extLst>
      <p:ext uri="{BB962C8B-B14F-4D97-AF65-F5344CB8AC3E}">
        <p14:creationId xmlns:p14="http://schemas.microsoft.com/office/powerpoint/2010/main" val="40382774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A64E-E77E-85A3-425B-965B18F11374}"/>
              </a:ext>
            </a:extLst>
          </p:cNvPr>
          <p:cNvSpPr>
            <a:spLocks noGrp="1"/>
          </p:cNvSpPr>
          <p:nvPr>
            <p:ph type="title"/>
          </p:nvPr>
        </p:nvSpPr>
        <p:spPr/>
        <p:txBody>
          <a:bodyPr/>
          <a:lstStyle/>
          <a:p>
            <a:r>
              <a:rPr lang="en-US"/>
              <a:t>Why Cloud Kerberos Trust?</a:t>
            </a:r>
          </a:p>
        </p:txBody>
      </p:sp>
      <p:sp>
        <p:nvSpPr>
          <p:cNvPr id="7" name="Text Placeholder 6">
            <a:extLst>
              <a:ext uri="{FF2B5EF4-FFF2-40B4-BE49-F238E27FC236}">
                <a16:creationId xmlns:a16="http://schemas.microsoft.com/office/drawing/2014/main" id="{0D063D4B-86A2-C413-B19B-78A1FF8515B6}"/>
              </a:ext>
            </a:extLst>
          </p:cNvPr>
          <p:cNvSpPr>
            <a:spLocks noGrp="1"/>
          </p:cNvSpPr>
          <p:nvPr>
            <p:ph type="body" sz="quarter" idx="16"/>
          </p:nvPr>
        </p:nvSpPr>
        <p:spPr/>
        <p:txBody>
          <a:bodyPr/>
          <a:lstStyle/>
          <a:p>
            <a:r>
              <a:rPr lang="en-US"/>
              <a:t>Cert requirements</a:t>
            </a:r>
          </a:p>
        </p:txBody>
      </p:sp>
      <p:sp>
        <p:nvSpPr>
          <p:cNvPr id="23" name="Text Placeholder 22">
            <a:extLst>
              <a:ext uri="{FF2B5EF4-FFF2-40B4-BE49-F238E27FC236}">
                <a16:creationId xmlns:a16="http://schemas.microsoft.com/office/drawing/2014/main" id="{4761E498-F512-6032-D926-DD10B510D2C1}"/>
              </a:ext>
            </a:extLst>
          </p:cNvPr>
          <p:cNvSpPr>
            <a:spLocks noGrp="1"/>
          </p:cNvSpPr>
          <p:nvPr>
            <p:ph type="body" sz="quarter" idx="17"/>
          </p:nvPr>
        </p:nvSpPr>
        <p:spPr>
          <a:xfrm>
            <a:off x="8019086" y="1436687"/>
            <a:ext cx="2251965" cy="430887"/>
          </a:xfrm>
        </p:spPr>
        <p:txBody>
          <a:bodyPr/>
          <a:lstStyle/>
          <a:p>
            <a:r>
              <a:rPr lang="en-US"/>
              <a:t>FIDO Unlock</a:t>
            </a:r>
          </a:p>
        </p:txBody>
      </p:sp>
      <p:pic>
        <p:nvPicPr>
          <p:cNvPr id="28" name="Picture 27" descr="Icon&#10;&#10;Description automatically generated">
            <a:extLst>
              <a:ext uri="{FF2B5EF4-FFF2-40B4-BE49-F238E27FC236}">
                <a16:creationId xmlns:a16="http://schemas.microsoft.com/office/drawing/2014/main" id="{1AE20ED1-F4A8-744B-85A7-07769F6857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4200" y="2848878"/>
            <a:ext cx="2135081" cy="2135081"/>
          </a:xfrm>
          <a:prstGeom prst="rect">
            <a:avLst/>
          </a:prstGeom>
        </p:spPr>
      </p:pic>
      <p:pic>
        <p:nvPicPr>
          <p:cNvPr id="29" name="Picture 28" descr="Icon&#10;&#10;Description automatically generated">
            <a:extLst>
              <a:ext uri="{FF2B5EF4-FFF2-40B4-BE49-F238E27FC236}">
                <a16:creationId xmlns:a16="http://schemas.microsoft.com/office/drawing/2014/main" id="{FDB831F3-A27B-4146-D02D-930DA67F6BC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54248" y="2848877"/>
            <a:ext cx="2135082" cy="2135082"/>
          </a:xfrm>
          <a:prstGeom prst="rect">
            <a:avLst/>
          </a:prstGeom>
        </p:spPr>
      </p:pic>
      <p:sp>
        <p:nvSpPr>
          <p:cNvPr id="3" name="Text Placeholder 22">
            <a:extLst>
              <a:ext uri="{FF2B5EF4-FFF2-40B4-BE49-F238E27FC236}">
                <a16:creationId xmlns:a16="http://schemas.microsoft.com/office/drawing/2014/main" id="{1B537D30-EEAE-2464-9C0D-F28C6F611A5A}"/>
              </a:ext>
            </a:extLst>
          </p:cNvPr>
          <p:cNvSpPr txBox="1">
            <a:spLocks/>
          </p:cNvSpPr>
          <p:nvPr/>
        </p:nvSpPr>
        <p:spPr>
          <a:xfrm>
            <a:off x="4620211" y="1436687"/>
            <a:ext cx="2251965"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Sync Delay</a:t>
            </a:r>
          </a:p>
        </p:txBody>
      </p:sp>
      <p:pic>
        <p:nvPicPr>
          <p:cNvPr id="5" name="Graphic 4" descr="Checkmark with solid fill">
            <a:extLst>
              <a:ext uri="{FF2B5EF4-FFF2-40B4-BE49-F238E27FC236}">
                <a16:creationId xmlns:a16="http://schemas.microsoft.com/office/drawing/2014/main" id="{A8FA9C64-133A-FECE-3BB4-94168B0861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0668" y="2668772"/>
            <a:ext cx="2508216" cy="2508216"/>
          </a:xfrm>
          <a:prstGeom prst="rect">
            <a:avLst/>
          </a:prstGeom>
        </p:spPr>
      </p:pic>
      <p:sp>
        <p:nvSpPr>
          <p:cNvPr id="6" name="TextBox 5">
            <a:extLst>
              <a:ext uri="{FF2B5EF4-FFF2-40B4-BE49-F238E27FC236}">
                <a16:creationId xmlns:a16="http://schemas.microsoft.com/office/drawing/2014/main" id="{E7EEE354-9404-8888-9850-D5F42AE3F838}"/>
              </a:ext>
            </a:extLst>
          </p:cNvPr>
          <p:cNvSpPr txBox="1"/>
          <p:nvPr/>
        </p:nvSpPr>
        <p:spPr>
          <a:xfrm>
            <a:off x="584200" y="5842227"/>
            <a:ext cx="10281920" cy="646331"/>
          </a:xfrm>
          <a:prstGeom prst="rect">
            <a:avLst/>
          </a:prstGeom>
          <a:noFill/>
        </p:spPr>
        <p:txBody>
          <a:bodyPr wrap="square">
            <a:spAutoFit/>
          </a:bodyPr>
          <a:lstStyle/>
          <a:p>
            <a:pPr marL="0" indent="0">
              <a:buNone/>
            </a:pPr>
            <a:r>
              <a:rPr lang="en-US" b="1"/>
              <a:t>Bottom line: </a:t>
            </a:r>
          </a:p>
          <a:p>
            <a:pPr marL="0" indent="0">
              <a:buNone/>
            </a:pPr>
            <a:r>
              <a:rPr lang="en-US" i="1"/>
              <a:t>Use Cloud Kerberos Trust unless you have a compelling reason to use a different deployment model </a:t>
            </a:r>
          </a:p>
        </p:txBody>
      </p:sp>
    </p:spTree>
    <p:extLst>
      <p:ext uri="{BB962C8B-B14F-4D97-AF65-F5344CB8AC3E}">
        <p14:creationId xmlns:p14="http://schemas.microsoft.com/office/powerpoint/2010/main" val="3661029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Trust Deployment Prerequisites</a:t>
            </a:r>
          </a:p>
        </p:txBody>
      </p:sp>
      <p:sp>
        <p:nvSpPr>
          <p:cNvPr id="6" name="Text Placeholder 5"/>
          <p:cNvSpPr>
            <a:spLocks noGrp="1"/>
          </p:cNvSpPr>
          <p:nvPr>
            <p:ph type="body" sz="quarter" idx="10"/>
          </p:nvPr>
        </p:nvSpPr>
        <p:spPr>
          <a:xfrm>
            <a:off x="568821" y="1467293"/>
            <a:ext cx="5582503" cy="5475345"/>
          </a:xfrm>
        </p:spPr>
        <p:txBody>
          <a:bodyPr vert="horz" wrap="square" lIns="0" tIns="0" rIns="0" bIns="0" rtlCol="0" anchor="t">
            <a:spAutoFit/>
          </a:bodyPr>
          <a:lstStyle/>
          <a:p>
            <a:r>
              <a:rPr lang="en-US" sz="2400" dirty="0">
                <a:latin typeface="+mj-lt"/>
                <a:cs typeface="Segoe UI"/>
              </a:rPr>
              <a:t>Windows Client Version </a:t>
            </a:r>
          </a:p>
          <a:p>
            <a:pPr marL="285750" indent="-285750">
              <a:spcBef>
                <a:spcPts val="0"/>
              </a:spcBef>
              <a:buFont typeface="Arial" panose="020B0604020202020204" pitchFamily="34" charset="0"/>
              <a:buChar char="•"/>
            </a:pPr>
            <a:r>
              <a:rPr lang="en-GB" sz="1400" dirty="0">
                <a:effectLst/>
                <a:ea typeface="Times New Roman" panose="02020603050405020304" pitchFamily="18" charset="0"/>
                <a:cs typeface="Segoe UI"/>
              </a:rPr>
              <a:t>Windows 10, Version 21H2 (OS build 19044)</a:t>
            </a:r>
            <a:r>
              <a:rPr lang="en-GB" sz="1400" dirty="0">
                <a:ea typeface="Times New Roman" panose="02020603050405020304" pitchFamily="18" charset="0"/>
                <a:cs typeface="Segoe UI"/>
              </a:rPr>
              <a:t> with KB5010415 </a:t>
            </a:r>
            <a:endParaRPr lang="en-US" sz="1800" dirty="0">
              <a:effectLst/>
              <a:ea typeface="Times New Roman" panose="02020603050405020304" pitchFamily="18" charset="0"/>
            </a:endParaRPr>
          </a:p>
          <a:p>
            <a:pPr marL="285750" indent="-285750">
              <a:spcBef>
                <a:spcPts val="0"/>
              </a:spcBef>
              <a:buFont typeface="Arial" panose="020B0604020202020204" pitchFamily="34" charset="0"/>
              <a:buChar char="•"/>
            </a:pPr>
            <a:r>
              <a:rPr lang="en-GB" sz="1400" dirty="0">
                <a:effectLst/>
                <a:ea typeface="Times New Roman" panose="02020603050405020304" pitchFamily="18" charset="0"/>
                <a:cs typeface="Segoe UI"/>
              </a:rPr>
              <a:t>Windows 11, Version 21H2 (OS build 22000)</a:t>
            </a:r>
            <a:r>
              <a:rPr lang="en-GB" sz="1400" dirty="0">
                <a:ea typeface="Times New Roman" panose="02020603050405020304" pitchFamily="18" charset="0"/>
                <a:cs typeface="Segoe UI"/>
              </a:rPr>
              <a:t> </a:t>
            </a:r>
            <a:r>
              <a:rPr lang="en-US" sz="1400" dirty="0">
                <a:cs typeface="Segoe UI"/>
              </a:rPr>
              <a:t>with KB5010414 </a:t>
            </a:r>
          </a:p>
          <a:p>
            <a:pPr>
              <a:spcBef>
                <a:spcPts val="0"/>
              </a:spcBef>
            </a:pPr>
            <a:endParaRPr lang="en-US" sz="1100" dirty="0">
              <a:latin typeface="+mj-lt"/>
            </a:endParaRPr>
          </a:p>
          <a:p>
            <a:r>
              <a:rPr lang="en-US" sz="2400" dirty="0">
                <a:latin typeface="+mj-lt"/>
                <a:cs typeface="Segoe UI"/>
              </a:rPr>
              <a:t>Azure AD Connect </a:t>
            </a:r>
          </a:p>
          <a:p>
            <a:pPr marL="285750" indent="-285750">
              <a:buFont typeface="Arial" panose="020B0604020202020204" pitchFamily="34" charset="0"/>
              <a:buChar char="•"/>
            </a:pPr>
            <a:r>
              <a:rPr lang="en-US" sz="1600" dirty="0">
                <a:cs typeface="Segoe UI"/>
              </a:rPr>
              <a:t>Users and devices synced</a:t>
            </a:r>
          </a:p>
          <a:p>
            <a:r>
              <a:rPr lang="en-US" sz="2400" dirty="0">
                <a:latin typeface="+mj-lt"/>
                <a:cs typeface="Segoe UI"/>
              </a:rPr>
              <a:t>Domain Controller : </a:t>
            </a:r>
            <a:endParaRPr lang="en-US" sz="2400" dirty="0">
              <a:latin typeface="+mj-lt"/>
            </a:endParaRPr>
          </a:p>
          <a:p>
            <a:pPr marL="285750" indent="-285750">
              <a:buFont typeface="Arial" panose="020B0604020202020204" pitchFamily="34" charset="0"/>
              <a:buChar char="•"/>
            </a:pPr>
            <a:r>
              <a:rPr lang="en-US" sz="1600" dirty="0">
                <a:cs typeface="Segoe UI"/>
              </a:rPr>
              <a:t>Windows Server 2016 or later Domain Controllers</a:t>
            </a:r>
          </a:p>
          <a:p>
            <a:pPr marL="285750" indent="-285750">
              <a:buFont typeface="Arial" panose="020B0604020202020204" pitchFamily="34" charset="0"/>
              <a:buChar char="•"/>
            </a:pPr>
            <a:r>
              <a:rPr lang="en-US" sz="1600" dirty="0">
                <a:cs typeface="Segoe UI"/>
              </a:rPr>
              <a:t>Server 2016 with </a:t>
            </a:r>
            <a:r>
              <a:rPr lang="en-US" sz="1600" dirty="0">
                <a:cs typeface="Segoe UI"/>
                <a:hlinkClick r:id="rId3">
                  <a:extLst>
                    <a:ext uri="{A12FA001-AC4F-418D-AE19-62706E023703}">
                      <ahyp:hlinkClr xmlns:ahyp="http://schemas.microsoft.com/office/drawing/2018/hyperlinkcolor" val="tx"/>
                    </a:ext>
                  </a:extLst>
                </a:hlinkClick>
              </a:rPr>
              <a:t>KB4534307</a:t>
            </a:r>
            <a:r>
              <a:rPr lang="en-US" sz="1600" dirty="0">
                <a:cs typeface="Segoe UI"/>
              </a:rPr>
              <a:t> (2020-01 CU)</a:t>
            </a:r>
          </a:p>
          <a:p>
            <a:pPr marL="285750" indent="-285750">
              <a:buFont typeface="Arial" panose="020B0604020202020204" pitchFamily="34" charset="0"/>
              <a:buChar char="•"/>
            </a:pPr>
            <a:r>
              <a:rPr lang="en-US" sz="1600" dirty="0">
                <a:cs typeface="Segoe UI"/>
              </a:rPr>
              <a:t>Server 2019 with </a:t>
            </a:r>
            <a:r>
              <a:rPr lang="en-US" sz="1600" dirty="0">
                <a:cs typeface="Segoe UI"/>
                <a:hlinkClick r:id="rId4">
                  <a:extLst>
                    <a:ext uri="{A12FA001-AC4F-418D-AE19-62706E023703}">
                      <ahyp:hlinkClr xmlns:ahyp="http://schemas.microsoft.com/office/drawing/2018/hyperlinkcolor" val="tx"/>
                    </a:ext>
                  </a:extLst>
                </a:hlinkClick>
              </a:rPr>
              <a:t>KB4534321</a:t>
            </a:r>
            <a:r>
              <a:rPr lang="en-US" sz="1600" dirty="0">
                <a:cs typeface="Segoe UI"/>
              </a:rPr>
              <a:t> (2020-01 CU)</a:t>
            </a:r>
            <a:endParaRPr lang="en-US" sz="1100" dirty="0">
              <a:latin typeface="+mj-lt"/>
            </a:endParaRPr>
          </a:p>
          <a:p>
            <a:r>
              <a:rPr lang="en-US" sz="2400" dirty="0">
                <a:latin typeface="+mj-lt"/>
                <a:cs typeface="Segoe UI"/>
              </a:rPr>
              <a:t>Azure AD Kerberos Configured</a:t>
            </a:r>
          </a:p>
          <a:p>
            <a:endParaRPr lang="en-US" sz="1100" dirty="0">
              <a:latin typeface="+mj-lt"/>
            </a:endParaRPr>
          </a:p>
          <a:p>
            <a:r>
              <a:rPr lang="en-US" sz="2400" dirty="0">
                <a:latin typeface="+mj-lt"/>
                <a:cs typeface="Segoe UI"/>
              </a:rPr>
              <a:t>Device Management </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Devices hybrid or Azure AD domain joined</a:t>
            </a:r>
            <a:endPar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endParaRPr lang="en-US" sz="1100" dirty="0">
              <a:latin typeface="+mj-lt"/>
              <a:cs typeface="Segoe UI"/>
            </a:endParaRPr>
          </a:p>
          <a:p>
            <a:r>
              <a:rPr lang="en-US" sz="2400" dirty="0">
                <a:latin typeface="+mj-lt"/>
                <a:cs typeface="Segoe UI"/>
              </a:rPr>
              <a:t>MFA</a:t>
            </a:r>
          </a:p>
          <a:p>
            <a:r>
              <a:rPr lang="en-US" sz="1100" dirty="0">
                <a:latin typeface="+mj-lt"/>
                <a:cs typeface="Segoe UI"/>
              </a:rPr>
              <a:t>	</a:t>
            </a:r>
            <a:endParaRPr lang="en-US" sz="2400" dirty="0">
              <a:latin typeface="+mj-lt"/>
              <a:cs typeface="Segoe UI"/>
            </a:endParaRPr>
          </a:p>
        </p:txBody>
      </p:sp>
      <p:cxnSp>
        <p:nvCxnSpPr>
          <p:cNvPr id="5" name="Straight Connector 4">
            <a:extLst>
              <a:ext uri="{FF2B5EF4-FFF2-40B4-BE49-F238E27FC236}">
                <a16:creationId xmlns:a16="http://schemas.microsoft.com/office/drawing/2014/main" id="{A78E00A4-D7E9-470B-8E72-31EC0C602C28}"/>
              </a:ext>
            </a:extLst>
          </p:cNvPr>
          <p:cNvCxnSpPr>
            <a:cxnSpLocks/>
          </p:cNvCxnSpPr>
          <p:nvPr/>
        </p:nvCxnSpPr>
        <p:spPr>
          <a:xfrm>
            <a:off x="7003000" y="4164799"/>
            <a:ext cx="3572412" cy="0"/>
          </a:xfrm>
          <a:prstGeom prst="line">
            <a:avLst/>
          </a:prstGeom>
          <a:ln w="22225">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C08D62-529B-4C6A-B8CB-5AA1CCC6BB30}"/>
              </a:ext>
            </a:extLst>
          </p:cNvPr>
          <p:cNvCxnSpPr>
            <a:cxnSpLocks/>
          </p:cNvCxnSpPr>
          <p:nvPr/>
        </p:nvCxnSpPr>
        <p:spPr>
          <a:xfrm flipV="1">
            <a:off x="10224435" y="3174297"/>
            <a:ext cx="1105" cy="1523934"/>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85">
            <a:extLst>
              <a:ext uri="{FF2B5EF4-FFF2-40B4-BE49-F238E27FC236}">
                <a16:creationId xmlns:a16="http://schemas.microsoft.com/office/drawing/2014/main" id="{CCA748AF-0266-4AFF-B179-00495BC8F2D7}"/>
              </a:ext>
            </a:extLst>
          </p:cNvPr>
          <p:cNvGraphicFramePr>
            <a:graphicFrameLocks noGrp="1"/>
          </p:cNvGraphicFramePr>
          <p:nvPr/>
        </p:nvGraphicFramePr>
        <p:xfrm>
          <a:off x="10804120" y="5139732"/>
          <a:ext cx="1289716" cy="626943"/>
        </p:xfrm>
        <a:graphic>
          <a:graphicData uri="http://schemas.openxmlformats.org/drawingml/2006/table">
            <a:tbl>
              <a:tblPr firstRow="1" bandRow="1">
                <a:tableStyleId>{5940675A-B579-460E-94D1-54222C63F5DA}</a:tableStyleId>
              </a:tblPr>
              <a:tblGrid>
                <a:gridCol w="649661">
                  <a:extLst>
                    <a:ext uri="{9D8B030D-6E8A-4147-A177-3AD203B41FA5}">
                      <a16:colId xmlns:a16="http://schemas.microsoft.com/office/drawing/2014/main" val="4002976279"/>
                    </a:ext>
                  </a:extLst>
                </a:gridCol>
                <a:gridCol w="640055">
                  <a:extLst>
                    <a:ext uri="{9D8B030D-6E8A-4147-A177-3AD203B41FA5}">
                      <a16:colId xmlns:a16="http://schemas.microsoft.com/office/drawing/2014/main" val="2665643333"/>
                    </a:ext>
                  </a:extLst>
                </a:gridCol>
              </a:tblGrid>
              <a:tr h="208981">
                <a:tc>
                  <a:txBody>
                    <a:bodyPr/>
                    <a:lstStyle/>
                    <a:p>
                      <a:r>
                        <a:rPr lang="en-US" sz="700" b="1"/>
                        <a:t>Domain </a:t>
                      </a:r>
                    </a:p>
                  </a:txBody>
                  <a:tcPr>
                    <a:solidFill>
                      <a:schemeClr val="accent1">
                        <a:lumMod val="20000"/>
                        <a:lumOff val="80000"/>
                      </a:schemeClr>
                    </a:solidFill>
                  </a:tcPr>
                </a:tc>
                <a:tc>
                  <a:txBody>
                    <a:bodyPr/>
                    <a:lstStyle/>
                    <a:p>
                      <a:r>
                        <a:rPr lang="en-US" sz="700" b="1"/>
                        <a:t>Key</a:t>
                      </a:r>
                    </a:p>
                  </a:txBody>
                  <a:tcPr>
                    <a:solidFill>
                      <a:schemeClr val="accent1">
                        <a:lumMod val="20000"/>
                        <a:lumOff val="80000"/>
                      </a:schemeClr>
                    </a:solidFill>
                  </a:tcPr>
                </a:tc>
                <a:extLst>
                  <a:ext uri="{0D108BD9-81ED-4DB2-BD59-A6C34878D82A}">
                    <a16:rowId xmlns:a16="http://schemas.microsoft.com/office/drawing/2014/main" val="1679424329"/>
                  </a:ext>
                </a:extLst>
              </a:tr>
              <a:tr h="208981">
                <a:tc>
                  <a:txBody>
                    <a:bodyPr/>
                    <a:lstStyle/>
                    <a:p>
                      <a:r>
                        <a:rPr lang="en-US" sz="700"/>
                        <a:t>Contoso</a:t>
                      </a:r>
                    </a:p>
                  </a:txBody>
                  <a:tcPr/>
                </a:tc>
                <a:tc>
                  <a:txBody>
                    <a:bodyPr/>
                    <a:lstStyle/>
                    <a:p>
                      <a:r>
                        <a:rPr lang="en-US" sz="700"/>
                        <a:t>394hwp…</a:t>
                      </a:r>
                    </a:p>
                  </a:txBody>
                  <a:tcPr/>
                </a:tc>
                <a:extLst>
                  <a:ext uri="{0D108BD9-81ED-4DB2-BD59-A6C34878D82A}">
                    <a16:rowId xmlns:a16="http://schemas.microsoft.com/office/drawing/2014/main" val="351602521"/>
                  </a:ext>
                </a:extLst>
              </a:tr>
              <a:tr h="208981">
                <a:tc>
                  <a:txBody>
                    <a:bodyPr/>
                    <a:lstStyle/>
                    <a:p>
                      <a:r>
                        <a:rPr lang="en-US" sz="700"/>
                        <a:t>Redmond</a:t>
                      </a:r>
                    </a:p>
                  </a:txBody>
                  <a:tcPr/>
                </a:tc>
                <a:tc>
                  <a:txBody>
                    <a:bodyPr/>
                    <a:lstStyle/>
                    <a:p>
                      <a:r>
                        <a:rPr lang="en-US" sz="700"/>
                        <a:t>Dreo322…</a:t>
                      </a:r>
                    </a:p>
                  </a:txBody>
                  <a:tcPr/>
                </a:tc>
                <a:extLst>
                  <a:ext uri="{0D108BD9-81ED-4DB2-BD59-A6C34878D82A}">
                    <a16:rowId xmlns:a16="http://schemas.microsoft.com/office/drawing/2014/main" val="1658356669"/>
                  </a:ext>
                </a:extLst>
              </a:tr>
            </a:tbl>
          </a:graphicData>
        </a:graphic>
      </p:graphicFrame>
      <p:graphicFrame>
        <p:nvGraphicFramePr>
          <p:cNvPr id="23" name="Table 85">
            <a:extLst>
              <a:ext uri="{FF2B5EF4-FFF2-40B4-BE49-F238E27FC236}">
                <a16:creationId xmlns:a16="http://schemas.microsoft.com/office/drawing/2014/main" id="{701795B3-F4D2-4DD2-A980-339DED639B41}"/>
              </a:ext>
            </a:extLst>
          </p:cNvPr>
          <p:cNvGraphicFramePr>
            <a:graphicFrameLocks noGrp="1"/>
          </p:cNvGraphicFramePr>
          <p:nvPr/>
        </p:nvGraphicFramePr>
        <p:xfrm>
          <a:off x="10236590" y="2036119"/>
          <a:ext cx="1173640" cy="594360"/>
        </p:xfrm>
        <a:graphic>
          <a:graphicData uri="http://schemas.openxmlformats.org/drawingml/2006/table">
            <a:tbl>
              <a:tblPr firstRow="1" bandRow="1">
                <a:tableStyleId>{5940675A-B579-460E-94D1-54222C63F5DA}</a:tableStyleId>
              </a:tblPr>
              <a:tblGrid>
                <a:gridCol w="591191">
                  <a:extLst>
                    <a:ext uri="{9D8B030D-6E8A-4147-A177-3AD203B41FA5}">
                      <a16:colId xmlns:a16="http://schemas.microsoft.com/office/drawing/2014/main" val="4002976279"/>
                    </a:ext>
                  </a:extLst>
                </a:gridCol>
                <a:gridCol w="582449">
                  <a:extLst>
                    <a:ext uri="{9D8B030D-6E8A-4147-A177-3AD203B41FA5}">
                      <a16:colId xmlns:a16="http://schemas.microsoft.com/office/drawing/2014/main" val="2665643333"/>
                    </a:ext>
                  </a:extLst>
                </a:gridCol>
              </a:tblGrid>
              <a:tr h="167104">
                <a:tc>
                  <a:txBody>
                    <a:bodyPr/>
                    <a:lstStyle/>
                    <a:p>
                      <a:r>
                        <a:rPr lang="en-US" sz="700" b="1"/>
                        <a:t>Domain </a:t>
                      </a:r>
                    </a:p>
                  </a:txBody>
                  <a:tcPr>
                    <a:solidFill>
                      <a:schemeClr val="accent1">
                        <a:lumMod val="20000"/>
                        <a:lumOff val="80000"/>
                      </a:schemeClr>
                    </a:solidFill>
                  </a:tcPr>
                </a:tc>
                <a:tc>
                  <a:txBody>
                    <a:bodyPr/>
                    <a:lstStyle/>
                    <a:p>
                      <a:r>
                        <a:rPr lang="en-US" sz="700" b="1"/>
                        <a:t>Key</a:t>
                      </a:r>
                    </a:p>
                  </a:txBody>
                  <a:tcPr>
                    <a:solidFill>
                      <a:schemeClr val="accent1">
                        <a:lumMod val="20000"/>
                        <a:lumOff val="80000"/>
                      </a:schemeClr>
                    </a:solidFill>
                  </a:tcPr>
                </a:tc>
                <a:extLst>
                  <a:ext uri="{0D108BD9-81ED-4DB2-BD59-A6C34878D82A}">
                    <a16:rowId xmlns:a16="http://schemas.microsoft.com/office/drawing/2014/main" val="1679424329"/>
                  </a:ext>
                </a:extLst>
              </a:tr>
              <a:tr h="167104">
                <a:tc>
                  <a:txBody>
                    <a:bodyPr/>
                    <a:lstStyle/>
                    <a:p>
                      <a:r>
                        <a:rPr lang="en-US" sz="700"/>
                        <a:t>Contoso</a:t>
                      </a:r>
                    </a:p>
                  </a:txBody>
                  <a:tcPr/>
                </a:tc>
                <a:tc>
                  <a:txBody>
                    <a:bodyPr/>
                    <a:lstStyle/>
                    <a:p>
                      <a:r>
                        <a:rPr lang="en-US" sz="700"/>
                        <a:t>394hwp…</a:t>
                      </a:r>
                    </a:p>
                  </a:txBody>
                  <a:tcPr/>
                </a:tc>
                <a:extLst>
                  <a:ext uri="{0D108BD9-81ED-4DB2-BD59-A6C34878D82A}">
                    <a16:rowId xmlns:a16="http://schemas.microsoft.com/office/drawing/2014/main" val="351602521"/>
                  </a:ext>
                </a:extLst>
              </a:tr>
              <a:tr h="167104">
                <a:tc>
                  <a:txBody>
                    <a:bodyPr/>
                    <a:lstStyle/>
                    <a:p>
                      <a:r>
                        <a:rPr lang="en-US" sz="700"/>
                        <a:t>Redmond</a:t>
                      </a:r>
                    </a:p>
                  </a:txBody>
                  <a:tcPr/>
                </a:tc>
                <a:tc>
                  <a:txBody>
                    <a:bodyPr/>
                    <a:lstStyle/>
                    <a:p>
                      <a:r>
                        <a:rPr lang="en-US" sz="700"/>
                        <a:t>Dreo322…</a:t>
                      </a:r>
                    </a:p>
                  </a:txBody>
                  <a:tcPr/>
                </a:tc>
                <a:extLst>
                  <a:ext uri="{0D108BD9-81ED-4DB2-BD59-A6C34878D82A}">
                    <a16:rowId xmlns:a16="http://schemas.microsoft.com/office/drawing/2014/main" val="1658356669"/>
                  </a:ext>
                </a:extLst>
              </a:tr>
            </a:tbl>
          </a:graphicData>
        </a:graphic>
      </p:graphicFrame>
      <p:sp>
        <p:nvSpPr>
          <p:cNvPr id="25" name="Rectangle 24">
            <a:extLst>
              <a:ext uri="{FF2B5EF4-FFF2-40B4-BE49-F238E27FC236}">
                <a16:creationId xmlns:a16="http://schemas.microsoft.com/office/drawing/2014/main" id="{41FF4B86-CC30-48B1-82E6-E99C1E15FAEE}"/>
              </a:ext>
            </a:extLst>
          </p:cNvPr>
          <p:cNvSpPr/>
          <p:nvPr/>
        </p:nvSpPr>
        <p:spPr>
          <a:xfrm>
            <a:off x="10746218" y="3987899"/>
            <a:ext cx="915764" cy="461665"/>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AD Connect</a:t>
            </a:r>
          </a:p>
        </p:txBody>
      </p:sp>
      <p:cxnSp>
        <p:nvCxnSpPr>
          <p:cNvPr id="26" name="Straight Arrow Connector 25">
            <a:extLst>
              <a:ext uri="{FF2B5EF4-FFF2-40B4-BE49-F238E27FC236}">
                <a16:creationId xmlns:a16="http://schemas.microsoft.com/office/drawing/2014/main" id="{662FB455-2D4F-44B8-ADFD-76458DE76B59}"/>
              </a:ext>
            </a:extLst>
          </p:cNvPr>
          <p:cNvCxnSpPr>
            <a:cxnSpLocks/>
          </p:cNvCxnSpPr>
          <p:nvPr/>
        </p:nvCxnSpPr>
        <p:spPr>
          <a:xfrm>
            <a:off x="7631190" y="5180194"/>
            <a:ext cx="2098598" cy="23114"/>
          </a:xfrm>
          <a:prstGeom prst="straightConnector1">
            <a:avLst/>
          </a:prstGeom>
          <a:ln w="190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01EB802-BA25-4B1B-8EC0-25A45C87AF83}"/>
              </a:ext>
            </a:extLst>
          </p:cNvPr>
          <p:cNvCxnSpPr>
            <a:cxnSpLocks/>
          </p:cNvCxnSpPr>
          <p:nvPr/>
        </p:nvCxnSpPr>
        <p:spPr>
          <a:xfrm rot="16200000">
            <a:off x="6269992" y="3875271"/>
            <a:ext cx="1645920" cy="0"/>
          </a:xfrm>
          <a:prstGeom prst="straightConnector1">
            <a:avLst/>
          </a:prstGeom>
          <a:ln w="190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C7773E2-E254-4A31-AB8D-FAC45D4233C9}"/>
              </a:ext>
            </a:extLst>
          </p:cNvPr>
          <p:cNvGrpSpPr/>
          <p:nvPr/>
        </p:nvGrpSpPr>
        <p:grpSpPr>
          <a:xfrm>
            <a:off x="6328030" y="1479409"/>
            <a:ext cx="5276883" cy="1460400"/>
            <a:chOff x="6328030" y="1406389"/>
            <a:chExt cx="5276883" cy="1606440"/>
          </a:xfrm>
        </p:grpSpPr>
        <p:grpSp>
          <p:nvGrpSpPr>
            <p:cNvPr id="46" name="Group 45">
              <a:extLst>
                <a:ext uri="{FF2B5EF4-FFF2-40B4-BE49-F238E27FC236}">
                  <a16:creationId xmlns:a16="http://schemas.microsoft.com/office/drawing/2014/main" id="{7B262513-A522-4C17-A107-065CD3B9F0DA}"/>
                </a:ext>
              </a:extLst>
            </p:cNvPr>
            <p:cNvGrpSpPr/>
            <p:nvPr/>
          </p:nvGrpSpPr>
          <p:grpSpPr>
            <a:xfrm>
              <a:off x="8896353" y="1406389"/>
              <a:ext cx="2708560" cy="1606440"/>
              <a:chOff x="8712952" y="1406390"/>
              <a:chExt cx="2891957" cy="1645921"/>
            </a:xfrm>
          </p:grpSpPr>
          <p:grpSp>
            <p:nvGrpSpPr>
              <p:cNvPr id="45" name="Group 44">
                <a:extLst>
                  <a:ext uri="{FF2B5EF4-FFF2-40B4-BE49-F238E27FC236}">
                    <a16:creationId xmlns:a16="http://schemas.microsoft.com/office/drawing/2014/main" id="{33543438-2402-4149-8FE7-4FEFFD42868D}"/>
                  </a:ext>
                </a:extLst>
              </p:cNvPr>
              <p:cNvGrpSpPr/>
              <p:nvPr/>
            </p:nvGrpSpPr>
            <p:grpSpPr>
              <a:xfrm>
                <a:off x="9170425" y="2226992"/>
                <a:ext cx="1279919" cy="807975"/>
                <a:chOff x="9032511" y="2100591"/>
                <a:chExt cx="1505419" cy="807975"/>
              </a:xfrm>
            </p:grpSpPr>
            <p:cxnSp>
              <p:nvCxnSpPr>
                <p:cNvPr id="13" name="Straight Arrow Connector 12">
                  <a:extLst>
                    <a:ext uri="{FF2B5EF4-FFF2-40B4-BE49-F238E27FC236}">
                      <a16:creationId xmlns:a16="http://schemas.microsoft.com/office/drawing/2014/main" id="{5C81DE04-4F6F-4CD8-A3F3-7246BE2F3B07}"/>
                    </a:ext>
                  </a:extLst>
                </p:cNvPr>
                <p:cNvCxnSpPr>
                  <a:cxnSpLocks/>
                </p:cNvCxnSpPr>
                <p:nvPr/>
              </p:nvCxnSpPr>
              <p:spPr>
                <a:xfrm>
                  <a:off x="9766349" y="2290169"/>
                  <a:ext cx="422277"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5B7AFD2-5091-4FF1-BDCE-354F2D2147D3}"/>
                    </a:ext>
                  </a:extLst>
                </p:cNvPr>
                <p:cNvGrpSpPr/>
                <p:nvPr/>
              </p:nvGrpSpPr>
              <p:grpSpPr>
                <a:xfrm>
                  <a:off x="9032511" y="2100591"/>
                  <a:ext cx="1505419" cy="807975"/>
                  <a:chOff x="9032511" y="2100591"/>
                  <a:chExt cx="1505419" cy="807975"/>
                </a:xfrm>
              </p:grpSpPr>
              <p:grpSp>
                <p:nvGrpSpPr>
                  <p:cNvPr id="43" name="Group 42">
                    <a:extLst>
                      <a:ext uri="{FF2B5EF4-FFF2-40B4-BE49-F238E27FC236}">
                        <a16:creationId xmlns:a16="http://schemas.microsoft.com/office/drawing/2014/main" id="{D3F0DB6D-2C89-4CBE-9F2D-ACBFB45F9BBA}"/>
                      </a:ext>
                    </a:extLst>
                  </p:cNvPr>
                  <p:cNvGrpSpPr/>
                  <p:nvPr/>
                </p:nvGrpSpPr>
                <p:grpSpPr>
                  <a:xfrm>
                    <a:off x="9364237" y="2100591"/>
                    <a:ext cx="362599" cy="351310"/>
                    <a:chOff x="9377038" y="2144075"/>
                    <a:chExt cx="362599" cy="351310"/>
                  </a:xfrm>
                </p:grpSpPr>
                <p:sp>
                  <p:nvSpPr>
                    <p:cNvPr id="33" name="Freeform: Shape 32">
                      <a:extLst>
                        <a:ext uri="{FF2B5EF4-FFF2-40B4-BE49-F238E27FC236}">
                          <a16:creationId xmlns:a16="http://schemas.microsoft.com/office/drawing/2014/main" id="{A083B6DD-7064-4992-96E5-04649D9AB82F}"/>
                        </a:ext>
                      </a:extLst>
                    </p:cNvPr>
                    <p:cNvSpPr/>
                    <p:nvPr/>
                  </p:nvSpPr>
                  <p:spPr>
                    <a:xfrm>
                      <a:off x="9543229" y="2409932"/>
                      <a:ext cx="30216" cy="37979"/>
                    </a:xfrm>
                    <a:custGeom>
                      <a:avLst/>
                      <a:gdLst>
                        <a:gd name="connsiteX0" fmla="*/ 0 w 42915"/>
                        <a:gd name="connsiteY0" fmla="*/ 0 h 57220"/>
                        <a:gd name="connsiteX1" fmla="*/ 42916 w 42915"/>
                        <a:gd name="connsiteY1" fmla="*/ 0 h 57220"/>
                        <a:gd name="connsiteX2" fmla="*/ 42916 w 42915"/>
                        <a:gd name="connsiteY2" fmla="*/ 57221 h 57220"/>
                        <a:gd name="connsiteX3" fmla="*/ 0 w 42915"/>
                        <a:gd name="connsiteY3" fmla="*/ 57221 h 57220"/>
                      </a:gdLst>
                      <a:ahLst/>
                      <a:cxnLst>
                        <a:cxn ang="0">
                          <a:pos x="connsiteX0" y="connsiteY0"/>
                        </a:cxn>
                        <a:cxn ang="0">
                          <a:pos x="connsiteX1" y="connsiteY1"/>
                        </a:cxn>
                        <a:cxn ang="0">
                          <a:pos x="connsiteX2" y="connsiteY2"/>
                        </a:cxn>
                        <a:cxn ang="0">
                          <a:pos x="connsiteX3" y="connsiteY3"/>
                        </a:cxn>
                      </a:cxnLst>
                      <a:rect l="l" t="t" r="r" b="b"/>
                      <a:pathLst>
                        <a:path w="42915" h="57220">
                          <a:moveTo>
                            <a:pt x="0" y="0"/>
                          </a:moveTo>
                          <a:lnTo>
                            <a:pt x="42916" y="0"/>
                          </a:lnTo>
                          <a:lnTo>
                            <a:pt x="42916" y="57221"/>
                          </a:lnTo>
                          <a:lnTo>
                            <a:pt x="0" y="57221"/>
                          </a:lnTo>
                          <a:close/>
                        </a:path>
                      </a:pathLst>
                    </a:custGeom>
                    <a:solidFill>
                      <a:schemeClr val="accent6"/>
                    </a:solidFill>
                    <a:ln w="7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CC1998C-5473-4AFB-A003-ECC3F4204DA3}"/>
                        </a:ext>
                      </a:extLst>
                    </p:cNvPr>
                    <p:cNvSpPr/>
                    <p:nvPr/>
                  </p:nvSpPr>
                  <p:spPr>
                    <a:xfrm>
                      <a:off x="9543229" y="2466901"/>
                      <a:ext cx="30216" cy="28484"/>
                    </a:xfrm>
                    <a:custGeom>
                      <a:avLst/>
                      <a:gdLst>
                        <a:gd name="connsiteX0" fmla="*/ 0 w 42915"/>
                        <a:gd name="connsiteY0" fmla="*/ 0 h 42915"/>
                        <a:gd name="connsiteX1" fmla="*/ 42916 w 42915"/>
                        <a:gd name="connsiteY1" fmla="*/ 0 h 42915"/>
                        <a:gd name="connsiteX2" fmla="*/ 42916 w 42915"/>
                        <a:gd name="connsiteY2" fmla="*/ 42916 h 42915"/>
                        <a:gd name="connsiteX3" fmla="*/ 0 w 42915"/>
                        <a:gd name="connsiteY3" fmla="*/ 42916 h 42915"/>
                      </a:gdLst>
                      <a:ahLst/>
                      <a:cxnLst>
                        <a:cxn ang="0">
                          <a:pos x="connsiteX0" y="connsiteY0"/>
                        </a:cxn>
                        <a:cxn ang="0">
                          <a:pos x="connsiteX1" y="connsiteY1"/>
                        </a:cxn>
                        <a:cxn ang="0">
                          <a:pos x="connsiteX2" y="connsiteY2"/>
                        </a:cxn>
                        <a:cxn ang="0">
                          <a:pos x="connsiteX3" y="connsiteY3"/>
                        </a:cxn>
                      </a:cxnLst>
                      <a:rect l="l" t="t" r="r" b="b"/>
                      <a:pathLst>
                        <a:path w="42915" h="42915">
                          <a:moveTo>
                            <a:pt x="0" y="0"/>
                          </a:moveTo>
                          <a:lnTo>
                            <a:pt x="42916" y="0"/>
                          </a:lnTo>
                          <a:lnTo>
                            <a:pt x="42916" y="42916"/>
                          </a:lnTo>
                          <a:lnTo>
                            <a:pt x="0" y="42916"/>
                          </a:lnTo>
                          <a:close/>
                        </a:path>
                      </a:pathLst>
                    </a:custGeom>
                    <a:solidFill>
                      <a:schemeClr val="accent6"/>
                    </a:solidFill>
                    <a:ln w="7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6AB82AD-3A7D-4E9C-A152-699BE77C6093}"/>
                        </a:ext>
                      </a:extLst>
                    </p:cNvPr>
                    <p:cNvSpPr/>
                    <p:nvPr/>
                  </p:nvSpPr>
                  <p:spPr>
                    <a:xfrm>
                      <a:off x="9593590" y="2466901"/>
                      <a:ext cx="146047" cy="28484"/>
                    </a:xfrm>
                    <a:custGeom>
                      <a:avLst/>
                      <a:gdLst>
                        <a:gd name="connsiteX0" fmla="*/ 0 w 207425"/>
                        <a:gd name="connsiteY0" fmla="*/ 0 h 42915"/>
                        <a:gd name="connsiteX1" fmla="*/ 207426 w 207425"/>
                        <a:gd name="connsiteY1" fmla="*/ 0 h 42915"/>
                        <a:gd name="connsiteX2" fmla="*/ 207426 w 207425"/>
                        <a:gd name="connsiteY2" fmla="*/ 42916 h 42915"/>
                        <a:gd name="connsiteX3" fmla="*/ 0 w 207425"/>
                        <a:gd name="connsiteY3" fmla="*/ 42916 h 42915"/>
                      </a:gdLst>
                      <a:ahLst/>
                      <a:cxnLst>
                        <a:cxn ang="0">
                          <a:pos x="connsiteX0" y="connsiteY0"/>
                        </a:cxn>
                        <a:cxn ang="0">
                          <a:pos x="connsiteX1" y="connsiteY1"/>
                        </a:cxn>
                        <a:cxn ang="0">
                          <a:pos x="connsiteX2" y="connsiteY2"/>
                        </a:cxn>
                        <a:cxn ang="0">
                          <a:pos x="connsiteX3" y="connsiteY3"/>
                        </a:cxn>
                      </a:cxnLst>
                      <a:rect l="l" t="t" r="r" b="b"/>
                      <a:pathLst>
                        <a:path w="207425" h="42915">
                          <a:moveTo>
                            <a:pt x="0" y="0"/>
                          </a:moveTo>
                          <a:lnTo>
                            <a:pt x="207426" y="0"/>
                          </a:lnTo>
                          <a:lnTo>
                            <a:pt x="207426" y="42916"/>
                          </a:lnTo>
                          <a:lnTo>
                            <a:pt x="0" y="42916"/>
                          </a:lnTo>
                          <a:close/>
                        </a:path>
                      </a:pathLst>
                    </a:custGeom>
                    <a:solidFill>
                      <a:schemeClr val="accent6"/>
                    </a:solidFill>
                    <a:ln w="7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4DD8F05-E8BF-462B-A8F2-770A70EF701E}"/>
                        </a:ext>
                      </a:extLst>
                    </p:cNvPr>
                    <p:cNvSpPr/>
                    <p:nvPr/>
                  </p:nvSpPr>
                  <p:spPr>
                    <a:xfrm>
                      <a:off x="9377038" y="2466901"/>
                      <a:ext cx="146047" cy="28484"/>
                    </a:xfrm>
                    <a:custGeom>
                      <a:avLst/>
                      <a:gdLst>
                        <a:gd name="connsiteX0" fmla="*/ 0 w 207425"/>
                        <a:gd name="connsiteY0" fmla="*/ 0 h 42915"/>
                        <a:gd name="connsiteX1" fmla="*/ 207426 w 207425"/>
                        <a:gd name="connsiteY1" fmla="*/ 0 h 42915"/>
                        <a:gd name="connsiteX2" fmla="*/ 207426 w 207425"/>
                        <a:gd name="connsiteY2" fmla="*/ 42916 h 42915"/>
                        <a:gd name="connsiteX3" fmla="*/ 0 w 207425"/>
                        <a:gd name="connsiteY3" fmla="*/ 42916 h 42915"/>
                      </a:gdLst>
                      <a:ahLst/>
                      <a:cxnLst>
                        <a:cxn ang="0">
                          <a:pos x="connsiteX0" y="connsiteY0"/>
                        </a:cxn>
                        <a:cxn ang="0">
                          <a:pos x="connsiteX1" y="connsiteY1"/>
                        </a:cxn>
                        <a:cxn ang="0">
                          <a:pos x="connsiteX2" y="connsiteY2"/>
                        </a:cxn>
                        <a:cxn ang="0">
                          <a:pos x="connsiteX3" y="connsiteY3"/>
                        </a:cxn>
                      </a:cxnLst>
                      <a:rect l="l" t="t" r="r" b="b"/>
                      <a:pathLst>
                        <a:path w="207425" h="42915">
                          <a:moveTo>
                            <a:pt x="0" y="0"/>
                          </a:moveTo>
                          <a:lnTo>
                            <a:pt x="207426" y="0"/>
                          </a:lnTo>
                          <a:lnTo>
                            <a:pt x="207426" y="42916"/>
                          </a:lnTo>
                          <a:lnTo>
                            <a:pt x="0" y="42916"/>
                          </a:lnTo>
                          <a:close/>
                        </a:path>
                      </a:pathLst>
                    </a:custGeom>
                    <a:solidFill>
                      <a:schemeClr val="accent6"/>
                    </a:solidFill>
                    <a:ln w="7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C5F53CA-1137-4D52-AEEC-72EFD14C9EC1}"/>
                        </a:ext>
                      </a:extLst>
                    </p:cNvPr>
                    <p:cNvSpPr/>
                    <p:nvPr/>
                  </p:nvSpPr>
                  <p:spPr>
                    <a:xfrm>
                      <a:off x="9397182" y="2333973"/>
                      <a:ext cx="322311" cy="75958"/>
                    </a:xfrm>
                    <a:custGeom>
                      <a:avLst/>
                      <a:gdLst>
                        <a:gd name="connsiteX0" fmla="*/ 432161 w 457767"/>
                        <a:gd name="connsiteY0" fmla="*/ 0 h 114441"/>
                        <a:gd name="connsiteX1" fmla="*/ 25606 w 457767"/>
                        <a:gd name="connsiteY1" fmla="*/ 0 h 114441"/>
                        <a:gd name="connsiteX2" fmla="*/ 0 w 457767"/>
                        <a:gd name="connsiteY2" fmla="*/ 25606 h 114441"/>
                        <a:gd name="connsiteX3" fmla="*/ 0 w 457767"/>
                        <a:gd name="connsiteY3" fmla="*/ 88835 h 114441"/>
                        <a:gd name="connsiteX4" fmla="*/ 25606 w 457767"/>
                        <a:gd name="connsiteY4" fmla="*/ 114442 h 114441"/>
                        <a:gd name="connsiteX5" fmla="*/ 432161 w 457767"/>
                        <a:gd name="connsiteY5" fmla="*/ 114442 h 114441"/>
                        <a:gd name="connsiteX6" fmla="*/ 457767 w 457767"/>
                        <a:gd name="connsiteY6" fmla="*/ 88835 h 114441"/>
                        <a:gd name="connsiteX7" fmla="*/ 457767 w 457767"/>
                        <a:gd name="connsiteY7" fmla="*/ 25606 h 114441"/>
                        <a:gd name="connsiteX8" fmla="*/ 432161 w 457767"/>
                        <a:gd name="connsiteY8" fmla="*/ 0 h 114441"/>
                        <a:gd name="connsiteX9" fmla="*/ 71526 w 457767"/>
                        <a:gd name="connsiteY9" fmla="*/ 71526 h 114441"/>
                        <a:gd name="connsiteX10" fmla="*/ 57221 w 457767"/>
                        <a:gd name="connsiteY10" fmla="*/ 57221 h 114441"/>
                        <a:gd name="connsiteX11" fmla="*/ 71526 w 457767"/>
                        <a:gd name="connsiteY11" fmla="*/ 42916 h 114441"/>
                        <a:gd name="connsiteX12" fmla="*/ 85831 w 457767"/>
                        <a:gd name="connsiteY12" fmla="*/ 57221 h 114441"/>
                        <a:gd name="connsiteX13" fmla="*/ 71526 w 457767"/>
                        <a:gd name="connsiteY13" fmla="*/ 71526 h 114441"/>
                        <a:gd name="connsiteX14" fmla="*/ 143052 w 457767"/>
                        <a:gd name="connsiteY14" fmla="*/ 71526 h 114441"/>
                        <a:gd name="connsiteX15" fmla="*/ 128747 w 457767"/>
                        <a:gd name="connsiteY15" fmla="*/ 57221 h 114441"/>
                        <a:gd name="connsiteX16" fmla="*/ 143052 w 457767"/>
                        <a:gd name="connsiteY16" fmla="*/ 42916 h 114441"/>
                        <a:gd name="connsiteX17" fmla="*/ 157358 w 457767"/>
                        <a:gd name="connsiteY17" fmla="*/ 57221 h 114441"/>
                        <a:gd name="connsiteX18" fmla="*/ 143052 w 457767"/>
                        <a:gd name="connsiteY18" fmla="*/ 71526 h 114441"/>
                        <a:gd name="connsiteX19" fmla="*/ 214578 w 457767"/>
                        <a:gd name="connsiteY19" fmla="*/ 71526 h 114441"/>
                        <a:gd name="connsiteX20" fmla="*/ 200273 w 457767"/>
                        <a:gd name="connsiteY20" fmla="*/ 57221 h 114441"/>
                        <a:gd name="connsiteX21" fmla="*/ 214578 w 457767"/>
                        <a:gd name="connsiteY21" fmla="*/ 42916 h 114441"/>
                        <a:gd name="connsiteX22" fmla="*/ 228884 w 457767"/>
                        <a:gd name="connsiteY22" fmla="*/ 57221 h 114441"/>
                        <a:gd name="connsiteX23" fmla="*/ 214578 w 457767"/>
                        <a:gd name="connsiteY23" fmla="*/ 71526 h 1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767" h="114441">
                          <a:moveTo>
                            <a:pt x="432161" y="0"/>
                          </a:moveTo>
                          <a:lnTo>
                            <a:pt x="25606" y="0"/>
                          </a:lnTo>
                          <a:cubicBezTo>
                            <a:pt x="11464" y="0"/>
                            <a:pt x="0" y="11464"/>
                            <a:pt x="0" y="25606"/>
                          </a:cubicBezTo>
                          <a:lnTo>
                            <a:pt x="0" y="88835"/>
                          </a:lnTo>
                          <a:cubicBezTo>
                            <a:pt x="0" y="102978"/>
                            <a:pt x="11464" y="114442"/>
                            <a:pt x="25606" y="114442"/>
                          </a:cubicBezTo>
                          <a:lnTo>
                            <a:pt x="432161" y="114442"/>
                          </a:lnTo>
                          <a:cubicBezTo>
                            <a:pt x="446303" y="114442"/>
                            <a:pt x="457767" y="102978"/>
                            <a:pt x="457767" y="88835"/>
                          </a:cubicBezTo>
                          <a:lnTo>
                            <a:pt x="457767" y="25606"/>
                          </a:lnTo>
                          <a:cubicBezTo>
                            <a:pt x="457767" y="11464"/>
                            <a:pt x="446303" y="0"/>
                            <a:pt x="432161" y="0"/>
                          </a:cubicBezTo>
                          <a:close/>
                          <a:moveTo>
                            <a:pt x="71526" y="71526"/>
                          </a:moveTo>
                          <a:cubicBezTo>
                            <a:pt x="63625" y="71526"/>
                            <a:pt x="57221" y="65122"/>
                            <a:pt x="57221" y="57221"/>
                          </a:cubicBezTo>
                          <a:cubicBezTo>
                            <a:pt x="57221" y="49320"/>
                            <a:pt x="63625" y="42916"/>
                            <a:pt x="71526" y="42916"/>
                          </a:cubicBezTo>
                          <a:cubicBezTo>
                            <a:pt x="79427" y="42916"/>
                            <a:pt x="85831" y="49320"/>
                            <a:pt x="85831" y="57221"/>
                          </a:cubicBezTo>
                          <a:cubicBezTo>
                            <a:pt x="85831" y="65122"/>
                            <a:pt x="79427" y="71526"/>
                            <a:pt x="71526" y="71526"/>
                          </a:cubicBezTo>
                          <a:close/>
                          <a:moveTo>
                            <a:pt x="143052" y="71526"/>
                          </a:moveTo>
                          <a:cubicBezTo>
                            <a:pt x="135152" y="71526"/>
                            <a:pt x="128747" y="65122"/>
                            <a:pt x="128747" y="57221"/>
                          </a:cubicBezTo>
                          <a:cubicBezTo>
                            <a:pt x="128747" y="49320"/>
                            <a:pt x="135152" y="42916"/>
                            <a:pt x="143052" y="42916"/>
                          </a:cubicBezTo>
                          <a:cubicBezTo>
                            <a:pt x="150953" y="42916"/>
                            <a:pt x="157358" y="49320"/>
                            <a:pt x="157358" y="57221"/>
                          </a:cubicBezTo>
                          <a:cubicBezTo>
                            <a:pt x="157358" y="65122"/>
                            <a:pt x="150953" y="71526"/>
                            <a:pt x="143052" y="71526"/>
                          </a:cubicBezTo>
                          <a:close/>
                          <a:moveTo>
                            <a:pt x="214578" y="71526"/>
                          </a:moveTo>
                          <a:cubicBezTo>
                            <a:pt x="206678" y="71526"/>
                            <a:pt x="200273" y="65122"/>
                            <a:pt x="200273" y="57221"/>
                          </a:cubicBezTo>
                          <a:cubicBezTo>
                            <a:pt x="200273" y="49320"/>
                            <a:pt x="206678" y="42916"/>
                            <a:pt x="214578" y="42916"/>
                          </a:cubicBezTo>
                          <a:cubicBezTo>
                            <a:pt x="222479" y="42916"/>
                            <a:pt x="228884" y="49320"/>
                            <a:pt x="228884" y="57221"/>
                          </a:cubicBezTo>
                          <a:cubicBezTo>
                            <a:pt x="228884" y="65122"/>
                            <a:pt x="222479" y="71526"/>
                            <a:pt x="214578" y="71526"/>
                          </a:cubicBezTo>
                          <a:close/>
                        </a:path>
                      </a:pathLst>
                    </a:custGeom>
                    <a:solidFill>
                      <a:schemeClr val="accent6"/>
                    </a:solidFill>
                    <a:ln w="71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3BC107E-60D6-49E5-B98F-6528645A77DD}"/>
                        </a:ext>
                      </a:extLst>
                    </p:cNvPr>
                    <p:cNvSpPr/>
                    <p:nvPr/>
                  </p:nvSpPr>
                  <p:spPr>
                    <a:xfrm>
                      <a:off x="9397182" y="2239024"/>
                      <a:ext cx="322311" cy="75958"/>
                    </a:xfrm>
                    <a:custGeom>
                      <a:avLst/>
                      <a:gdLst>
                        <a:gd name="connsiteX0" fmla="*/ 432161 w 457767"/>
                        <a:gd name="connsiteY0" fmla="*/ 0 h 114441"/>
                        <a:gd name="connsiteX1" fmla="*/ 25606 w 457767"/>
                        <a:gd name="connsiteY1" fmla="*/ 0 h 114441"/>
                        <a:gd name="connsiteX2" fmla="*/ 0 w 457767"/>
                        <a:gd name="connsiteY2" fmla="*/ 25606 h 114441"/>
                        <a:gd name="connsiteX3" fmla="*/ 0 w 457767"/>
                        <a:gd name="connsiteY3" fmla="*/ 88835 h 114441"/>
                        <a:gd name="connsiteX4" fmla="*/ 25606 w 457767"/>
                        <a:gd name="connsiteY4" fmla="*/ 114442 h 114441"/>
                        <a:gd name="connsiteX5" fmla="*/ 432161 w 457767"/>
                        <a:gd name="connsiteY5" fmla="*/ 114442 h 114441"/>
                        <a:gd name="connsiteX6" fmla="*/ 457767 w 457767"/>
                        <a:gd name="connsiteY6" fmla="*/ 88835 h 114441"/>
                        <a:gd name="connsiteX7" fmla="*/ 457767 w 457767"/>
                        <a:gd name="connsiteY7" fmla="*/ 25606 h 114441"/>
                        <a:gd name="connsiteX8" fmla="*/ 432161 w 457767"/>
                        <a:gd name="connsiteY8" fmla="*/ 0 h 114441"/>
                        <a:gd name="connsiteX9" fmla="*/ 71526 w 457767"/>
                        <a:gd name="connsiteY9" fmla="*/ 71526 h 114441"/>
                        <a:gd name="connsiteX10" fmla="*/ 57221 w 457767"/>
                        <a:gd name="connsiteY10" fmla="*/ 57221 h 114441"/>
                        <a:gd name="connsiteX11" fmla="*/ 71526 w 457767"/>
                        <a:gd name="connsiteY11" fmla="*/ 42916 h 114441"/>
                        <a:gd name="connsiteX12" fmla="*/ 85831 w 457767"/>
                        <a:gd name="connsiteY12" fmla="*/ 57221 h 114441"/>
                        <a:gd name="connsiteX13" fmla="*/ 71526 w 457767"/>
                        <a:gd name="connsiteY13" fmla="*/ 71526 h 114441"/>
                        <a:gd name="connsiteX14" fmla="*/ 143052 w 457767"/>
                        <a:gd name="connsiteY14" fmla="*/ 71526 h 114441"/>
                        <a:gd name="connsiteX15" fmla="*/ 128747 w 457767"/>
                        <a:gd name="connsiteY15" fmla="*/ 57221 h 114441"/>
                        <a:gd name="connsiteX16" fmla="*/ 143052 w 457767"/>
                        <a:gd name="connsiteY16" fmla="*/ 42916 h 114441"/>
                        <a:gd name="connsiteX17" fmla="*/ 157358 w 457767"/>
                        <a:gd name="connsiteY17" fmla="*/ 57221 h 114441"/>
                        <a:gd name="connsiteX18" fmla="*/ 143052 w 457767"/>
                        <a:gd name="connsiteY18" fmla="*/ 71526 h 114441"/>
                        <a:gd name="connsiteX19" fmla="*/ 214578 w 457767"/>
                        <a:gd name="connsiteY19" fmla="*/ 71526 h 114441"/>
                        <a:gd name="connsiteX20" fmla="*/ 200273 w 457767"/>
                        <a:gd name="connsiteY20" fmla="*/ 57221 h 114441"/>
                        <a:gd name="connsiteX21" fmla="*/ 214578 w 457767"/>
                        <a:gd name="connsiteY21" fmla="*/ 42916 h 114441"/>
                        <a:gd name="connsiteX22" fmla="*/ 228884 w 457767"/>
                        <a:gd name="connsiteY22" fmla="*/ 57221 h 114441"/>
                        <a:gd name="connsiteX23" fmla="*/ 214578 w 457767"/>
                        <a:gd name="connsiteY23" fmla="*/ 71526 h 1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767" h="114441">
                          <a:moveTo>
                            <a:pt x="432161" y="0"/>
                          </a:moveTo>
                          <a:lnTo>
                            <a:pt x="25606" y="0"/>
                          </a:lnTo>
                          <a:cubicBezTo>
                            <a:pt x="11464" y="0"/>
                            <a:pt x="0" y="11464"/>
                            <a:pt x="0" y="25606"/>
                          </a:cubicBezTo>
                          <a:lnTo>
                            <a:pt x="0" y="88835"/>
                          </a:lnTo>
                          <a:cubicBezTo>
                            <a:pt x="0" y="102978"/>
                            <a:pt x="11464" y="114442"/>
                            <a:pt x="25606" y="114442"/>
                          </a:cubicBezTo>
                          <a:lnTo>
                            <a:pt x="432161" y="114442"/>
                          </a:lnTo>
                          <a:cubicBezTo>
                            <a:pt x="446303" y="114442"/>
                            <a:pt x="457767" y="102978"/>
                            <a:pt x="457767" y="88835"/>
                          </a:cubicBezTo>
                          <a:lnTo>
                            <a:pt x="457767" y="25606"/>
                          </a:lnTo>
                          <a:cubicBezTo>
                            <a:pt x="457767" y="11464"/>
                            <a:pt x="446303" y="0"/>
                            <a:pt x="432161" y="0"/>
                          </a:cubicBezTo>
                          <a:close/>
                          <a:moveTo>
                            <a:pt x="71526" y="71526"/>
                          </a:moveTo>
                          <a:cubicBezTo>
                            <a:pt x="63625" y="71526"/>
                            <a:pt x="57221" y="65122"/>
                            <a:pt x="57221" y="57221"/>
                          </a:cubicBezTo>
                          <a:cubicBezTo>
                            <a:pt x="57221" y="49320"/>
                            <a:pt x="63625" y="42916"/>
                            <a:pt x="71526" y="42916"/>
                          </a:cubicBezTo>
                          <a:cubicBezTo>
                            <a:pt x="79427" y="42916"/>
                            <a:pt x="85831" y="49320"/>
                            <a:pt x="85831" y="57221"/>
                          </a:cubicBezTo>
                          <a:cubicBezTo>
                            <a:pt x="85831" y="65122"/>
                            <a:pt x="79427" y="71526"/>
                            <a:pt x="71526" y="71526"/>
                          </a:cubicBezTo>
                          <a:close/>
                          <a:moveTo>
                            <a:pt x="143052" y="71526"/>
                          </a:moveTo>
                          <a:cubicBezTo>
                            <a:pt x="135152" y="71526"/>
                            <a:pt x="128747" y="65122"/>
                            <a:pt x="128747" y="57221"/>
                          </a:cubicBezTo>
                          <a:cubicBezTo>
                            <a:pt x="128747" y="49320"/>
                            <a:pt x="135152" y="42916"/>
                            <a:pt x="143052" y="42916"/>
                          </a:cubicBezTo>
                          <a:cubicBezTo>
                            <a:pt x="150953" y="42916"/>
                            <a:pt x="157358" y="49320"/>
                            <a:pt x="157358" y="57221"/>
                          </a:cubicBezTo>
                          <a:cubicBezTo>
                            <a:pt x="157358" y="65122"/>
                            <a:pt x="150953" y="71526"/>
                            <a:pt x="143052" y="71526"/>
                          </a:cubicBezTo>
                          <a:close/>
                          <a:moveTo>
                            <a:pt x="214578" y="71526"/>
                          </a:moveTo>
                          <a:cubicBezTo>
                            <a:pt x="206678" y="71526"/>
                            <a:pt x="200273" y="65122"/>
                            <a:pt x="200273" y="57221"/>
                          </a:cubicBezTo>
                          <a:cubicBezTo>
                            <a:pt x="200273" y="49320"/>
                            <a:pt x="206678" y="42916"/>
                            <a:pt x="214578" y="42916"/>
                          </a:cubicBezTo>
                          <a:cubicBezTo>
                            <a:pt x="222479" y="42916"/>
                            <a:pt x="228884" y="49320"/>
                            <a:pt x="228884" y="57221"/>
                          </a:cubicBezTo>
                          <a:cubicBezTo>
                            <a:pt x="228884" y="65122"/>
                            <a:pt x="222479" y="71526"/>
                            <a:pt x="214578" y="71526"/>
                          </a:cubicBezTo>
                          <a:close/>
                        </a:path>
                      </a:pathLst>
                    </a:custGeom>
                    <a:solidFill>
                      <a:schemeClr val="accent6"/>
                    </a:solidFill>
                    <a:ln w="71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B3E3669-53C2-4E05-8FD9-9E8C8CFD7CAE}"/>
                        </a:ext>
                      </a:extLst>
                    </p:cNvPr>
                    <p:cNvSpPr/>
                    <p:nvPr/>
                  </p:nvSpPr>
                  <p:spPr>
                    <a:xfrm>
                      <a:off x="9397182" y="2144075"/>
                      <a:ext cx="322311" cy="75958"/>
                    </a:xfrm>
                    <a:custGeom>
                      <a:avLst/>
                      <a:gdLst>
                        <a:gd name="connsiteX0" fmla="*/ 432161 w 457767"/>
                        <a:gd name="connsiteY0" fmla="*/ 0 h 114441"/>
                        <a:gd name="connsiteX1" fmla="*/ 25606 w 457767"/>
                        <a:gd name="connsiteY1" fmla="*/ 0 h 114441"/>
                        <a:gd name="connsiteX2" fmla="*/ 0 w 457767"/>
                        <a:gd name="connsiteY2" fmla="*/ 25606 h 114441"/>
                        <a:gd name="connsiteX3" fmla="*/ 0 w 457767"/>
                        <a:gd name="connsiteY3" fmla="*/ 88835 h 114441"/>
                        <a:gd name="connsiteX4" fmla="*/ 25606 w 457767"/>
                        <a:gd name="connsiteY4" fmla="*/ 114442 h 114441"/>
                        <a:gd name="connsiteX5" fmla="*/ 432161 w 457767"/>
                        <a:gd name="connsiteY5" fmla="*/ 114442 h 114441"/>
                        <a:gd name="connsiteX6" fmla="*/ 457767 w 457767"/>
                        <a:gd name="connsiteY6" fmla="*/ 88835 h 114441"/>
                        <a:gd name="connsiteX7" fmla="*/ 457767 w 457767"/>
                        <a:gd name="connsiteY7" fmla="*/ 25606 h 114441"/>
                        <a:gd name="connsiteX8" fmla="*/ 432161 w 457767"/>
                        <a:gd name="connsiteY8" fmla="*/ 0 h 114441"/>
                        <a:gd name="connsiteX9" fmla="*/ 71526 w 457767"/>
                        <a:gd name="connsiteY9" fmla="*/ 71526 h 114441"/>
                        <a:gd name="connsiteX10" fmla="*/ 57221 w 457767"/>
                        <a:gd name="connsiteY10" fmla="*/ 57221 h 114441"/>
                        <a:gd name="connsiteX11" fmla="*/ 71526 w 457767"/>
                        <a:gd name="connsiteY11" fmla="*/ 42916 h 114441"/>
                        <a:gd name="connsiteX12" fmla="*/ 85831 w 457767"/>
                        <a:gd name="connsiteY12" fmla="*/ 57221 h 114441"/>
                        <a:gd name="connsiteX13" fmla="*/ 71526 w 457767"/>
                        <a:gd name="connsiteY13" fmla="*/ 71526 h 114441"/>
                        <a:gd name="connsiteX14" fmla="*/ 143052 w 457767"/>
                        <a:gd name="connsiteY14" fmla="*/ 71526 h 114441"/>
                        <a:gd name="connsiteX15" fmla="*/ 128747 w 457767"/>
                        <a:gd name="connsiteY15" fmla="*/ 57221 h 114441"/>
                        <a:gd name="connsiteX16" fmla="*/ 143052 w 457767"/>
                        <a:gd name="connsiteY16" fmla="*/ 42916 h 114441"/>
                        <a:gd name="connsiteX17" fmla="*/ 157358 w 457767"/>
                        <a:gd name="connsiteY17" fmla="*/ 57221 h 114441"/>
                        <a:gd name="connsiteX18" fmla="*/ 143052 w 457767"/>
                        <a:gd name="connsiteY18" fmla="*/ 71526 h 114441"/>
                        <a:gd name="connsiteX19" fmla="*/ 214578 w 457767"/>
                        <a:gd name="connsiteY19" fmla="*/ 71526 h 114441"/>
                        <a:gd name="connsiteX20" fmla="*/ 200273 w 457767"/>
                        <a:gd name="connsiteY20" fmla="*/ 57221 h 114441"/>
                        <a:gd name="connsiteX21" fmla="*/ 214578 w 457767"/>
                        <a:gd name="connsiteY21" fmla="*/ 42916 h 114441"/>
                        <a:gd name="connsiteX22" fmla="*/ 228884 w 457767"/>
                        <a:gd name="connsiteY22" fmla="*/ 57221 h 114441"/>
                        <a:gd name="connsiteX23" fmla="*/ 214578 w 457767"/>
                        <a:gd name="connsiteY23" fmla="*/ 71526 h 11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767" h="114441">
                          <a:moveTo>
                            <a:pt x="432161" y="0"/>
                          </a:moveTo>
                          <a:lnTo>
                            <a:pt x="25606" y="0"/>
                          </a:lnTo>
                          <a:cubicBezTo>
                            <a:pt x="11464" y="0"/>
                            <a:pt x="0" y="11464"/>
                            <a:pt x="0" y="25606"/>
                          </a:cubicBezTo>
                          <a:lnTo>
                            <a:pt x="0" y="88835"/>
                          </a:lnTo>
                          <a:cubicBezTo>
                            <a:pt x="0" y="102978"/>
                            <a:pt x="11464" y="114442"/>
                            <a:pt x="25606" y="114442"/>
                          </a:cubicBezTo>
                          <a:lnTo>
                            <a:pt x="432161" y="114442"/>
                          </a:lnTo>
                          <a:cubicBezTo>
                            <a:pt x="446303" y="114442"/>
                            <a:pt x="457767" y="102978"/>
                            <a:pt x="457767" y="88835"/>
                          </a:cubicBezTo>
                          <a:lnTo>
                            <a:pt x="457767" y="25606"/>
                          </a:lnTo>
                          <a:cubicBezTo>
                            <a:pt x="457767" y="11464"/>
                            <a:pt x="446303" y="0"/>
                            <a:pt x="432161" y="0"/>
                          </a:cubicBezTo>
                          <a:close/>
                          <a:moveTo>
                            <a:pt x="71526" y="71526"/>
                          </a:moveTo>
                          <a:cubicBezTo>
                            <a:pt x="63625" y="71526"/>
                            <a:pt x="57221" y="65122"/>
                            <a:pt x="57221" y="57221"/>
                          </a:cubicBezTo>
                          <a:cubicBezTo>
                            <a:pt x="57221" y="49320"/>
                            <a:pt x="63625" y="42916"/>
                            <a:pt x="71526" y="42916"/>
                          </a:cubicBezTo>
                          <a:cubicBezTo>
                            <a:pt x="79427" y="42916"/>
                            <a:pt x="85831" y="49320"/>
                            <a:pt x="85831" y="57221"/>
                          </a:cubicBezTo>
                          <a:cubicBezTo>
                            <a:pt x="85831" y="65122"/>
                            <a:pt x="79427" y="71526"/>
                            <a:pt x="71526" y="71526"/>
                          </a:cubicBezTo>
                          <a:close/>
                          <a:moveTo>
                            <a:pt x="143052" y="71526"/>
                          </a:moveTo>
                          <a:cubicBezTo>
                            <a:pt x="135152" y="71526"/>
                            <a:pt x="128747" y="65122"/>
                            <a:pt x="128747" y="57221"/>
                          </a:cubicBezTo>
                          <a:cubicBezTo>
                            <a:pt x="128747" y="49320"/>
                            <a:pt x="135152" y="42916"/>
                            <a:pt x="143052" y="42916"/>
                          </a:cubicBezTo>
                          <a:cubicBezTo>
                            <a:pt x="150953" y="42916"/>
                            <a:pt x="157358" y="49320"/>
                            <a:pt x="157358" y="57221"/>
                          </a:cubicBezTo>
                          <a:cubicBezTo>
                            <a:pt x="157358" y="65122"/>
                            <a:pt x="150953" y="71526"/>
                            <a:pt x="143052" y="71526"/>
                          </a:cubicBezTo>
                          <a:close/>
                          <a:moveTo>
                            <a:pt x="214578" y="71526"/>
                          </a:moveTo>
                          <a:cubicBezTo>
                            <a:pt x="206678" y="71526"/>
                            <a:pt x="200273" y="65122"/>
                            <a:pt x="200273" y="57221"/>
                          </a:cubicBezTo>
                          <a:cubicBezTo>
                            <a:pt x="200273" y="49320"/>
                            <a:pt x="206678" y="42916"/>
                            <a:pt x="214578" y="42916"/>
                          </a:cubicBezTo>
                          <a:cubicBezTo>
                            <a:pt x="222479" y="42916"/>
                            <a:pt x="228884" y="49320"/>
                            <a:pt x="228884" y="57221"/>
                          </a:cubicBezTo>
                          <a:cubicBezTo>
                            <a:pt x="228884" y="65122"/>
                            <a:pt x="222479" y="71526"/>
                            <a:pt x="214578" y="71526"/>
                          </a:cubicBezTo>
                          <a:close/>
                        </a:path>
                      </a:pathLst>
                    </a:custGeom>
                    <a:solidFill>
                      <a:schemeClr val="accent6"/>
                    </a:solidFill>
                    <a:ln w="7144" cap="flat">
                      <a:noFill/>
                      <a:prstDash val="solid"/>
                      <a:miter/>
                    </a:ln>
                  </p:spPr>
                  <p:txBody>
                    <a:bodyPr rtlCol="0" anchor="ctr"/>
                    <a:lstStyle/>
                    <a:p>
                      <a:endParaRPr lang="en-US"/>
                    </a:p>
                  </p:txBody>
                </p:sp>
              </p:grpSp>
              <p:sp>
                <p:nvSpPr>
                  <p:cNvPr id="14" name="Rectangle 13">
                    <a:extLst>
                      <a:ext uri="{FF2B5EF4-FFF2-40B4-BE49-F238E27FC236}">
                        <a16:creationId xmlns:a16="http://schemas.microsoft.com/office/drawing/2014/main" id="{8AA9F36F-1E25-4CFC-BC0D-BFA4D716F700}"/>
                      </a:ext>
                    </a:extLst>
                  </p:cNvPr>
                  <p:cNvSpPr/>
                  <p:nvPr/>
                </p:nvSpPr>
                <p:spPr>
                  <a:xfrm>
                    <a:off x="9032511" y="2498623"/>
                    <a:ext cx="1505419" cy="409943"/>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AD Kerberos Service </a:t>
                    </a:r>
                  </a:p>
                </p:txBody>
              </p:sp>
            </p:grpSp>
          </p:grpSp>
          <p:sp>
            <p:nvSpPr>
              <p:cNvPr id="24" name="Freeform: Shape 23">
                <a:extLst>
                  <a:ext uri="{FF2B5EF4-FFF2-40B4-BE49-F238E27FC236}">
                    <a16:creationId xmlns:a16="http://schemas.microsoft.com/office/drawing/2014/main" id="{76FEFB69-D0FA-4826-B7C7-E1270E50C5E2}"/>
                  </a:ext>
                </a:extLst>
              </p:cNvPr>
              <p:cNvSpPr/>
              <p:nvPr/>
            </p:nvSpPr>
            <p:spPr bwMode="auto">
              <a:xfrm>
                <a:off x="8712952" y="1406390"/>
                <a:ext cx="2891957" cy="1645921"/>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6781E240-4C03-4BDB-BE2C-11A0DFA60AE2}"/>
                </a:ext>
              </a:extLst>
            </p:cNvPr>
            <p:cNvCxnSpPr>
              <a:cxnSpLocks/>
            </p:cNvCxnSpPr>
            <p:nvPr/>
          </p:nvCxnSpPr>
          <p:spPr>
            <a:xfrm>
              <a:off x="8023904" y="2184353"/>
              <a:ext cx="1058184" cy="1635"/>
            </a:xfrm>
            <a:prstGeom prst="straightConnector1">
              <a:avLst/>
            </a:prstGeom>
            <a:ln w="190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D79EFD6-A68F-4FE5-9564-6ED6A6F10198}"/>
                </a:ext>
              </a:extLst>
            </p:cNvPr>
            <p:cNvGrpSpPr/>
            <p:nvPr/>
          </p:nvGrpSpPr>
          <p:grpSpPr>
            <a:xfrm>
              <a:off x="6328030" y="1772535"/>
              <a:ext cx="1767508" cy="1114255"/>
              <a:chOff x="5757874" y="1771813"/>
              <a:chExt cx="1996214" cy="1104582"/>
            </a:xfrm>
          </p:grpSpPr>
          <p:sp>
            <p:nvSpPr>
              <p:cNvPr id="20" name="Freeform: Shape 19">
                <a:extLst>
                  <a:ext uri="{FF2B5EF4-FFF2-40B4-BE49-F238E27FC236}">
                    <a16:creationId xmlns:a16="http://schemas.microsoft.com/office/drawing/2014/main" id="{86474267-CE53-4446-AC11-A7C569885500}"/>
                  </a:ext>
                </a:extLst>
              </p:cNvPr>
              <p:cNvSpPr/>
              <p:nvPr/>
            </p:nvSpPr>
            <p:spPr bwMode="auto">
              <a:xfrm>
                <a:off x="5757874" y="1771813"/>
                <a:ext cx="1996214" cy="110458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79179A10-F455-445E-8601-AD7B1101051F}"/>
                  </a:ext>
                </a:extLst>
              </p:cNvPr>
              <p:cNvSpPr/>
              <p:nvPr/>
            </p:nvSpPr>
            <p:spPr>
              <a:xfrm>
                <a:off x="6266434" y="2581422"/>
                <a:ext cx="992864" cy="276999"/>
              </a:xfrm>
              <a:prstGeom prst="rect">
                <a:avLst/>
              </a:prstGeom>
              <a:ln>
                <a:solidFill>
                  <a:schemeClr val="bg1"/>
                </a:solidFill>
              </a:ln>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AD</a:t>
                </a:r>
              </a:p>
            </p:txBody>
          </p:sp>
          <p:pic>
            <p:nvPicPr>
              <p:cNvPr id="3" name="Graphic 2">
                <a:extLst>
                  <a:ext uri="{FF2B5EF4-FFF2-40B4-BE49-F238E27FC236}">
                    <a16:creationId xmlns:a16="http://schemas.microsoft.com/office/drawing/2014/main" id="{416F42E6-B0BD-454D-A9FC-FE424DFDE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7927" y="1955302"/>
                <a:ext cx="736933" cy="689024"/>
              </a:xfrm>
              <a:prstGeom prst="rect">
                <a:avLst/>
              </a:prstGeom>
            </p:spPr>
          </p:pic>
        </p:grpSp>
      </p:grpSp>
      <p:grpSp>
        <p:nvGrpSpPr>
          <p:cNvPr id="49" name="Group 48">
            <a:extLst>
              <a:ext uri="{FF2B5EF4-FFF2-40B4-BE49-F238E27FC236}">
                <a16:creationId xmlns:a16="http://schemas.microsoft.com/office/drawing/2014/main" id="{A666801B-237F-4480-B9D2-AF03A56BFEA0}"/>
              </a:ext>
            </a:extLst>
          </p:cNvPr>
          <p:cNvGrpSpPr/>
          <p:nvPr/>
        </p:nvGrpSpPr>
        <p:grpSpPr>
          <a:xfrm>
            <a:off x="9663479" y="4811331"/>
            <a:ext cx="1071841" cy="1069220"/>
            <a:chOff x="9663479" y="4811331"/>
            <a:chExt cx="1071841" cy="1069220"/>
          </a:xfrm>
        </p:grpSpPr>
        <p:sp>
          <p:nvSpPr>
            <p:cNvPr id="15" name="Rectangle 14">
              <a:extLst>
                <a:ext uri="{FF2B5EF4-FFF2-40B4-BE49-F238E27FC236}">
                  <a16:creationId xmlns:a16="http://schemas.microsoft.com/office/drawing/2014/main" id="{B1D62F54-EB40-4186-909F-B8E959ACFDBE}"/>
                </a:ext>
              </a:extLst>
            </p:cNvPr>
            <p:cNvSpPr/>
            <p:nvPr/>
          </p:nvSpPr>
          <p:spPr>
            <a:xfrm>
              <a:off x="9800462" y="5418886"/>
              <a:ext cx="934858" cy="461665"/>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rPr>
                <a:t>Active Directory</a:t>
              </a:r>
            </a:p>
          </p:txBody>
        </p:sp>
        <p:pic>
          <p:nvPicPr>
            <p:cNvPr id="30" name="Graphic 29">
              <a:extLst>
                <a:ext uri="{FF2B5EF4-FFF2-40B4-BE49-F238E27FC236}">
                  <a16:creationId xmlns:a16="http://schemas.microsoft.com/office/drawing/2014/main" id="{3622C180-5FDE-44F9-B5D3-AEB79E1FA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00639" y="4849219"/>
              <a:ext cx="876300" cy="581025"/>
            </a:xfrm>
            <a:prstGeom prst="rect">
              <a:avLst/>
            </a:prstGeom>
          </p:spPr>
        </p:pic>
        <p:sp>
          <p:nvSpPr>
            <p:cNvPr id="53" name="Oval 52">
              <a:extLst>
                <a:ext uri="{FF2B5EF4-FFF2-40B4-BE49-F238E27FC236}">
                  <a16:creationId xmlns:a16="http://schemas.microsoft.com/office/drawing/2014/main" id="{94AA95C5-328F-4921-838D-64736D079B62}"/>
                </a:ext>
              </a:extLst>
            </p:cNvPr>
            <p:cNvSpPr/>
            <p:nvPr/>
          </p:nvSpPr>
          <p:spPr>
            <a:xfrm>
              <a:off x="9663479" y="4811331"/>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3</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grpSp>
      <p:sp>
        <p:nvSpPr>
          <p:cNvPr id="55" name="Oval 54">
            <a:extLst>
              <a:ext uri="{FF2B5EF4-FFF2-40B4-BE49-F238E27FC236}">
                <a16:creationId xmlns:a16="http://schemas.microsoft.com/office/drawing/2014/main" id="{B23D5EE2-87D4-4FA1-838A-3BD76521A03A}"/>
              </a:ext>
            </a:extLst>
          </p:cNvPr>
          <p:cNvSpPr/>
          <p:nvPr/>
        </p:nvSpPr>
        <p:spPr>
          <a:xfrm>
            <a:off x="10523568" y="3890479"/>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2</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C3DD97B9-E144-4BB3-A3D6-7E45EFC99A8D}"/>
              </a:ext>
            </a:extLst>
          </p:cNvPr>
          <p:cNvGrpSpPr/>
          <p:nvPr/>
        </p:nvGrpSpPr>
        <p:grpSpPr>
          <a:xfrm>
            <a:off x="6410144" y="4603386"/>
            <a:ext cx="1429681" cy="1473572"/>
            <a:chOff x="6189686" y="4661706"/>
            <a:chExt cx="1429681" cy="1473572"/>
          </a:xfrm>
        </p:grpSpPr>
        <p:pic>
          <p:nvPicPr>
            <p:cNvPr id="7" name="Graphic 6" descr="Laptop">
              <a:extLst>
                <a:ext uri="{FF2B5EF4-FFF2-40B4-BE49-F238E27FC236}">
                  <a16:creationId xmlns:a16="http://schemas.microsoft.com/office/drawing/2014/main" id="{ED2449AC-F792-4177-A5AA-F5B8A59F26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24113" y="4661706"/>
              <a:ext cx="944617" cy="1131729"/>
            </a:xfrm>
            <a:prstGeom prst="rect">
              <a:avLst/>
            </a:prstGeom>
            <a:effectLst/>
          </p:spPr>
        </p:pic>
        <p:sp>
          <p:nvSpPr>
            <p:cNvPr id="8" name="Rectangle 7">
              <a:extLst>
                <a:ext uri="{FF2B5EF4-FFF2-40B4-BE49-F238E27FC236}">
                  <a16:creationId xmlns:a16="http://schemas.microsoft.com/office/drawing/2014/main" id="{CCBBBDD4-E9F5-4561-8FD4-7BE4B98DB345}"/>
                </a:ext>
              </a:extLst>
            </p:cNvPr>
            <p:cNvSpPr/>
            <p:nvPr/>
          </p:nvSpPr>
          <p:spPr>
            <a:xfrm>
              <a:off x="6189686" y="5569540"/>
              <a:ext cx="1429681" cy="276999"/>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rPr>
                <a:t>Windows  Client</a:t>
              </a:r>
            </a:p>
          </p:txBody>
        </p:sp>
        <p:sp>
          <p:nvSpPr>
            <p:cNvPr id="9" name="Oval 8">
              <a:extLst>
                <a:ext uri="{FF2B5EF4-FFF2-40B4-BE49-F238E27FC236}">
                  <a16:creationId xmlns:a16="http://schemas.microsoft.com/office/drawing/2014/main" id="{940D1B82-DB4D-4C8E-A23A-9FF63CF7ABF6}"/>
                </a:ext>
              </a:extLst>
            </p:cNvPr>
            <p:cNvSpPr/>
            <p:nvPr/>
          </p:nvSpPr>
          <p:spPr>
            <a:xfrm>
              <a:off x="7185420" y="5877962"/>
              <a:ext cx="274320" cy="25731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5</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56">
              <a:extLst>
                <a:ext uri="{FF2B5EF4-FFF2-40B4-BE49-F238E27FC236}">
                  <a16:creationId xmlns:a16="http://schemas.microsoft.com/office/drawing/2014/main" id="{E61B4C55-875D-47EB-9DCA-000C69CF2D09}"/>
                </a:ext>
              </a:extLst>
            </p:cNvPr>
            <p:cNvSpPr/>
            <p:nvPr/>
          </p:nvSpPr>
          <p:spPr>
            <a:xfrm>
              <a:off x="6238440" y="4819862"/>
              <a:ext cx="233529"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1</a:t>
              </a:r>
            </a:p>
          </p:txBody>
        </p:sp>
      </p:grpSp>
      <p:sp>
        <p:nvSpPr>
          <p:cNvPr id="59" name="Oval 58">
            <a:extLst>
              <a:ext uri="{FF2B5EF4-FFF2-40B4-BE49-F238E27FC236}">
                <a16:creationId xmlns:a16="http://schemas.microsoft.com/office/drawing/2014/main" id="{15926831-BCF7-4831-9DCF-1C90E6C07F82}"/>
              </a:ext>
            </a:extLst>
          </p:cNvPr>
          <p:cNvSpPr/>
          <p:nvPr/>
        </p:nvSpPr>
        <p:spPr>
          <a:xfrm>
            <a:off x="165997" y="4603386"/>
            <a:ext cx="250341"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a:rPr>
              <a:t>4</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Oval 60">
            <a:extLst>
              <a:ext uri="{FF2B5EF4-FFF2-40B4-BE49-F238E27FC236}">
                <a16:creationId xmlns:a16="http://schemas.microsoft.com/office/drawing/2014/main" id="{D915DFFA-CB57-4E7E-A3AE-73D581DED000}"/>
              </a:ext>
            </a:extLst>
          </p:cNvPr>
          <p:cNvSpPr/>
          <p:nvPr/>
        </p:nvSpPr>
        <p:spPr>
          <a:xfrm>
            <a:off x="168724" y="3291840"/>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a:rPr>
              <a:t>3</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Oval 62">
            <a:extLst>
              <a:ext uri="{FF2B5EF4-FFF2-40B4-BE49-F238E27FC236}">
                <a16:creationId xmlns:a16="http://schemas.microsoft.com/office/drawing/2014/main" id="{827A22F7-C589-4762-AAB3-674EC894A882}"/>
              </a:ext>
            </a:extLst>
          </p:cNvPr>
          <p:cNvSpPr/>
          <p:nvPr/>
        </p:nvSpPr>
        <p:spPr>
          <a:xfrm>
            <a:off x="165997" y="2554722"/>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2</a:t>
            </a:r>
          </a:p>
        </p:txBody>
      </p:sp>
      <p:sp>
        <p:nvSpPr>
          <p:cNvPr id="65" name="Oval 64">
            <a:extLst>
              <a:ext uri="{FF2B5EF4-FFF2-40B4-BE49-F238E27FC236}">
                <a16:creationId xmlns:a16="http://schemas.microsoft.com/office/drawing/2014/main" id="{D286D803-F167-4E80-9453-DAE33C6A6618}"/>
              </a:ext>
            </a:extLst>
          </p:cNvPr>
          <p:cNvSpPr/>
          <p:nvPr/>
        </p:nvSpPr>
        <p:spPr>
          <a:xfrm>
            <a:off x="213339" y="1526797"/>
            <a:ext cx="272432"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1</a:t>
            </a:r>
          </a:p>
        </p:txBody>
      </p:sp>
      <p:sp>
        <p:nvSpPr>
          <p:cNvPr id="51" name="Oval 50">
            <a:extLst>
              <a:ext uri="{FF2B5EF4-FFF2-40B4-BE49-F238E27FC236}">
                <a16:creationId xmlns:a16="http://schemas.microsoft.com/office/drawing/2014/main" id="{BAB43FC1-B5CA-4926-8C27-BAFAA0AEA9FE}"/>
              </a:ext>
            </a:extLst>
          </p:cNvPr>
          <p:cNvSpPr/>
          <p:nvPr/>
        </p:nvSpPr>
        <p:spPr>
          <a:xfrm>
            <a:off x="11536811" y="1761799"/>
            <a:ext cx="250341"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a:solidFill>
                  <a:srgbClr val="FFFFFF"/>
                </a:solidFill>
                <a:latin typeface="Segoe UI"/>
              </a:rPr>
              <a:t>4</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51">
            <a:extLst>
              <a:ext uri="{FF2B5EF4-FFF2-40B4-BE49-F238E27FC236}">
                <a16:creationId xmlns:a16="http://schemas.microsoft.com/office/drawing/2014/main" id="{EE0B867E-2397-4EA2-8314-1CAF0771BD5F}"/>
              </a:ext>
            </a:extLst>
          </p:cNvPr>
          <p:cNvSpPr/>
          <p:nvPr/>
        </p:nvSpPr>
        <p:spPr>
          <a:xfrm>
            <a:off x="172841" y="5253904"/>
            <a:ext cx="274320" cy="25731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a:rPr>
              <a:t>5</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Oval 9">
            <a:extLst>
              <a:ext uri="{FF2B5EF4-FFF2-40B4-BE49-F238E27FC236}">
                <a16:creationId xmlns:a16="http://schemas.microsoft.com/office/drawing/2014/main" id="{02D6D76E-ADAF-0839-C2CD-9E9587D7C14F}"/>
              </a:ext>
            </a:extLst>
          </p:cNvPr>
          <p:cNvSpPr/>
          <p:nvPr/>
        </p:nvSpPr>
        <p:spPr>
          <a:xfrm>
            <a:off x="165997" y="6189313"/>
            <a:ext cx="274320" cy="25731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6</a:t>
            </a:r>
          </a:p>
        </p:txBody>
      </p:sp>
      <p:sp>
        <p:nvSpPr>
          <p:cNvPr id="11" name="Oval 10">
            <a:extLst>
              <a:ext uri="{FF2B5EF4-FFF2-40B4-BE49-F238E27FC236}">
                <a16:creationId xmlns:a16="http://schemas.microsoft.com/office/drawing/2014/main" id="{4D58071C-B5FD-A97B-2B35-1B79946157D5}"/>
              </a:ext>
            </a:extLst>
          </p:cNvPr>
          <p:cNvSpPr/>
          <p:nvPr/>
        </p:nvSpPr>
        <p:spPr>
          <a:xfrm>
            <a:off x="6748738" y="5836656"/>
            <a:ext cx="274320" cy="25731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6</a:t>
            </a:r>
          </a:p>
        </p:txBody>
      </p:sp>
    </p:spTree>
    <p:extLst>
      <p:ext uri="{BB962C8B-B14F-4D97-AF65-F5344CB8AC3E}">
        <p14:creationId xmlns:p14="http://schemas.microsoft.com/office/powerpoint/2010/main" val="181055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Ajith xmlns="1419df50-6e3e-45c0-80f1-8cc2849e5a11">
      <Url xsi:nil="true"/>
      <Description xsi:nil="true"/>
    </Ajith>
    <MediaServiceKeyPoints xmlns="1419df50-6e3e-45c0-80f1-8cc2849e5a11" xsi:nil="true"/>
    <_ip_UnifiedCompliancePolicyProperties xmlns="http://schemas.microsoft.com/sharepoint/v3" xsi:nil="true"/>
    <lcf76f155ced4ddcb4097134ff3c332f xmlns="1419df50-6e3e-45c0-80f1-8cc2849e5a11">
      <Terms xmlns="http://schemas.microsoft.com/office/infopath/2007/PartnerControls"/>
    </lcf76f155ced4ddcb4097134ff3c332f>
    <_Flow_SignoffStatus xmlns="1419df50-6e3e-45c0-80f1-8cc2849e5a11" xsi:nil="true"/>
    <Owner xmlns="1419df50-6e3e-45c0-80f1-8cc2849e5a11">
      <UserInfo>
        <DisplayName/>
        <AccountId xsi:nil="true"/>
        <AccountType/>
      </UserInfo>
    </Owner>
    <Workshop xmlns="1419df50-6e3e-45c0-80f1-8cc2849e5a1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6" ma:contentTypeDescription="Create a new document." ma:contentTypeScope="" ma:versionID="0c6674dc3ebe5e7ed1e87ccc23e36e0a">
  <xsd:schema xmlns:xsd="http://www.w3.org/2001/XMLSchema" xmlns:xs="http://www.w3.org/2001/XMLSchema" xmlns:p="http://schemas.microsoft.com/office/2006/metadata/properties" xmlns:ns1="http://schemas.microsoft.com/sharepoint/v3" xmlns:ns2="bd8fd788-7949-4fe2-a8e6-ad382da07b8b" xmlns:ns3="1419df50-6e3e-45c0-80f1-8cc2849e5a11" xmlns:ns4="230e9df3-be65-4c73-a93b-d1236ebd677e" targetNamespace="http://schemas.microsoft.com/office/2006/metadata/properties" ma:root="true" ma:fieldsID="8f855480c3565d9c358c636535ed725c" ns1:_="" ns2:_="" ns3:_="" ns4:_="">
    <xsd:import namespace="http://schemas.microsoft.com/sharepoint/v3"/>
    <xsd:import namespace="bd8fd788-7949-4fe2-a8e6-ad382da07b8b"/>
    <xsd:import namespace="1419df50-6e3e-45c0-80f1-8cc2849e5a11"/>
    <xsd:import namespace="230e9df3-be65-4c73-a93b-d1236ebd677e"/>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element ref="ns3:lcf76f155ced4ddcb4097134ff3c332f" minOccurs="0"/>
                <xsd:element ref="ns4:TaxCatchAll" minOccurs="0"/>
                <xsd:element ref="ns3:Owner" minOccurs="0"/>
                <xsd:element ref="ns3:Worksho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wner" ma:index="31"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Workshop" ma:index="32" nillable="true" ma:displayName="Workshop" ma:format="Dropdown" ma:internalName="Workshop">
      <xsd:simpleType>
        <xsd:union memberTypes="dms:Text">
          <xsd:simpleType>
            <xsd:restriction base="dms:Choice">
              <xsd:enumeration value="Checkpoint"/>
              <xsd:enumeration value="AD2AAD"/>
              <xsd:enumeration value="Stratergy Workshop"/>
              <xsd:enumeration value="GTP Customer Kick Off"/>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0" nillable="true" ma:displayName="Taxonomy Catch All Column" ma:hidden="true" ma:list="{c7da89e4-f9ef-4d7c-a962-2e9d2314084f}" ma:internalName="TaxCatchAll" ma:showField="CatchAllData" ma:web="bd8fd788-7949-4fe2-a8e6-ad382da07b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561B1131-15CA-429C-B875-56F79CD6C674}">
  <ds:schemaRefs>
    <ds:schemaRef ds:uri="http://schemas.openxmlformats.org/package/2006/metadata/core-properties"/>
    <ds:schemaRef ds:uri="http://schemas.microsoft.com/sharepoint/v3"/>
    <ds:schemaRef ds:uri="http://purl.org/dc/terms/"/>
    <ds:schemaRef ds:uri="http://purl.org/dc/elements/1.1/"/>
    <ds:schemaRef ds:uri="bd8fd788-7949-4fe2-a8e6-ad382da07b8b"/>
    <ds:schemaRef ds:uri="http://schemas.microsoft.com/office/2006/documentManagement/types"/>
    <ds:schemaRef ds:uri="230e9df3-be65-4c73-a93b-d1236ebd677e"/>
    <ds:schemaRef ds:uri="http://schemas.microsoft.com/office/infopath/2007/PartnerControls"/>
    <ds:schemaRef ds:uri="http://schemas.microsoft.com/office/2006/metadata/properties"/>
    <ds:schemaRef ds:uri="1419df50-6e3e-45c0-80f1-8cc2849e5a11"/>
    <ds:schemaRef ds:uri="http://www.w3.org/XML/1998/namespace"/>
    <ds:schemaRef ds:uri="http://purl.org/dc/dcmitype/"/>
  </ds:schemaRefs>
</ds:datastoreItem>
</file>

<file path=customXml/itemProps3.xml><?xml version="1.0" encoding="utf-8"?>
<ds:datastoreItem xmlns:ds="http://schemas.openxmlformats.org/officeDocument/2006/customXml" ds:itemID="{851A9FDC-FA05-454A-8259-EC6474459E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8fd788-7949-4fe2-a8e6-ad382da07b8b"/>
    <ds:schemaRef ds:uri="1419df50-6e3e-45c0-80f1-8cc2849e5a1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35061</TotalTime>
  <Words>2115</Words>
  <Application>Microsoft Office PowerPoint</Application>
  <PresentationFormat>Widescreen</PresentationFormat>
  <Paragraphs>365</Paragraphs>
  <Slides>20</Slides>
  <Notes>20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Consolas</vt:lpstr>
      <vt:lpstr>Segoe UI</vt:lpstr>
      <vt:lpstr>Segoe UI Light</vt:lpstr>
      <vt:lpstr>Segoe UI Semibold</vt:lpstr>
      <vt:lpstr>Segoe UI Semilight</vt:lpstr>
      <vt:lpstr>Wingdings</vt:lpstr>
      <vt:lpstr>White Template</vt:lpstr>
      <vt:lpstr>Windows Hello for Business</vt:lpstr>
      <vt:lpstr>Authentication methods</vt:lpstr>
      <vt:lpstr>Windows Hello for Business</vt:lpstr>
      <vt:lpstr>Where do I start?</vt:lpstr>
      <vt:lpstr>Windows Hello for Business Trust Types</vt:lpstr>
      <vt:lpstr>Deployment models</vt:lpstr>
      <vt:lpstr>Still trying to decide? </vt:lpstr>
      <vt:lpstr>Why Cloud Kerberos Trust?</vt:lpstr>
      <vt:lpstr>Cloud Trust Deployment Prerequisites</vt:lpstr>
      <vt:lpstr>Step 1: Ensure Prereqs are Done</vt:lpstr>
      <vt:lpstr>Step 2: Deploy policies</vt:lpstr>
      <vt:lpstr>Windows Event Log/User Device Registration Pre-Req Checks</vt:lpstr>
      <vt:lpstr>Importance of End User Communication</vt:lpstr>
      <vt:lpstr>How Cloud Kerberos Trust Provisioning Works</vt:lpstr>
      <vt:lpstr>How Cloud Kerberos Trust  authentication works</vt:lpstr>
      <vt:lpstr>How Cloud Kerberos Trust  authentication works</vt:lpstr>
      <vt:lpstr>DEMO</vt:lpstr>
      <vt:lpstr>Windows Hello for Business Deployment Plan</vt:lpstr>
      <vt:lpstr>Windows Hello for Business Documentation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Swetha Rai</dc:creator>
  <cp:keywords/>
  <dc:description/>
  <cp:lastModifiedBy>Charity Shelbourne</cp:lastModifiedBy>
  <cp:revision>4</cp:revision>
  <dcterms:created xsi:type="dcterms:W3CDTF">2022-03-22T17:53:49Z</dcterms:created>
  <dcterms:modified xsi:type="dcterms:W3CDTF">2023-03-24T14:58:29Z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0x0101007F486ED508138747B367230FF96B9461</vt:lpwstr>
  </property>
  <property fmtid="{D5CDD505-2E9C-101B-9397-08002B2CF9AE}" pid="3" name="MSIP_Label_f42aa342-8706-4288-bd11-ebb85995028c_Enabled">
    <vt:lpwstr>true</vt:lpwstr>
  </property>
  <property fmtid="{D5CDD505-2E9C-101B-9397-08002B2CF9AE}" pid="4" name="MSIP_Label_f42aa342-8706-4288-bd11-ebb85995028c_ContentBits">
    <vt:lpwstr>0</vt:lpwstr>
  </property>
  <property fmtid="{D5CDD505-2E9C-101B-9397-08002B2CF9AE}" pid="5" name="MSIP_Label_f42aa342-8706-4288-bd11-ebb85995028c_SetDate">
    <vt:lpwstr>2022-03-22T22:44:46Z</vt:lpwstr>
  </property>
  <property fmtid="{D5CDD505-2E9C-101B-9397-08002B2CF9AE}" pid="6" name="MSIP_Label_f42aa342-8706-4288-bd11-ebb85995028c_ActionId">
    <vt:lpwstr>063951fd-1c43-48fc-91bb-a07cffc76149</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y fmtid="{D5CDD505-2E9C-101B-9397-08002B2CF9AE}" pid="10" name="MediaServiceImageTags">
    <vt:lpwstr/>
  </property>
</Properties>
</file>